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2"/>
  </p:notesMasterIdLst>
  <p:sldIdLst>
    <p:sldId id="257" r:id="rId2"/>
    <p:sldId id="307" r:id="rId3"/>
    <p:sldId id="336" r:id="rId4"/>
    <p:sldId id="337" r:id="rId5"/>
    <p:sldId id="338" r:id="rId6"/>
    <p:sldId id="342" r:id="rId7"/>
    <p:sldId id="341" r:id="rId8"/>
    <p:sldId id="340" r:id="rId9"/>
    <p:sldId id="339" r:id="rId10"/>
    <p:sldId id="335" r:id="rId11"/>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582"/>
    <a:srgbClr val="676767"/>
    <a:srgbClr val="0F218B"/>
    <a:srgbClr val="020064"/>
    <a:srgbClr val="3A4D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54897" autoAdjust="0"/>
  </p:normalViewPr>
  <p:slideViewPr>
    <p:cSldViewPr>
      <p:cViewPr varScale="1">
        <p:scale>
          <a:sx n="63" d="100"/>
          <a:sy n="63" d="100"/>
        </p:scale>
        <p:origin x="1404" y="56"/>
      </p:cViewPr>
      <p:guideLst/>
    </p:cSldViewPr>
  </p:slideViewPr>
  <p:notesTextViewPr>
    <p:cViewPr>
      <p:scale>
        <a:sx n="3" d="2"/>
        <a:sy n="3" d="2"/>
      </p:scale>
      <p:origin x="0" y="0"/>
    </p:cViewPr>
  </p:notesTextViewPr>
  <p:notesViewPr>
    <p:cSldViewPr>
      <p:cViewPr varScale="1">
        <p:scale>
          <a:sx n="48" d="100"/>
          <a:sy n="48" d="100"/>
        </p:scale>
        <p:origin x="2752" y="3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ward Garlick" userId="1252ccdb-ebe5-488f-9d9e-ddb2d0499c80" providerId="ADAL" clId="{E28BC832-8C8D-4127-8B6E-A050FDF9F845}"/>
    <pc:docChg chg="undo custSel addSld delSld modSld">
      <pc:chgData name="Howard Garlick" userId="1252ccdb-ebe5-488f-9d9e-ddb2d0499c80" providerId="ADAL" clId="{E28BC832-8C8D-4127-8B6E-A050FDF9F845}" dt="2026-05-06T10:35:05.097" v="3341" actId="20577"/>
      <pc:docMkLst>
        <pc:docMk/>
      </pc:docMkLst>
      <pc:sldChg chg="addSp delSp modSp mod modNotesTx">
        <pc:chgData name="Howard Garlick" userId="1252ccdb-ebe5-488f-9d9e-ddb2d0499c80" providerId="ADAL" clId="{E28BC832-8C8D-4127-8B6E-A050FDF9F845}" dt="2026-04-24T11:04:08.304" v="2270" actId="20577"/>
        <pc:sldMkLst>
          <pc:docMk/>
          <pc:sldMk cId="0" sldId="257"/>
        </pc:sldMkLst>
        <pc:spChg chg="mod">
          <ac:chgData name="Howard Garlick" userId="1252ccdb-ebe5-488f-9d9e-ddb2d0499c80" providerId="ADAL" clId="{E28BC832-8C8D-4127-8B6E-A050FDF9F845}" dt="2026-04-21T12:20:07.039" v="95" actId="207"/>
          <ac:spMkLst>
            <pc:docMk/>
            <pc:sldMk cId="0" sldId="257"/>
            <ac:spMk id="2" creationId="{C1EDC478-98C4-E9E1-3C0D-633F561FDBF0}"/>
          </ac:spMkLst>
        </pc:spChg>
        <pc:picChg chg="add mod ord modCrop">
          <ac:chgData name="Howard Garlick" userId="1252ccdb-ebe5-488f-9d9e-ddb2d0499c80" providerId="ADAL" clId="{E28BC832-8C8D-4127-8B6E-A050FDF9F845}" dt="2026-04-21T12:24:18.559" v="106" actId="167"/>
          <ac:picMkLst>
            <pc:docMk/>
            <pc:sldMk cId="0" sldId="257"/>
            <ac:picMk id="4" creationId="{84D9BC78-6C2F-EB6A-D555-D6233352855C}"/>
          </ac:picMkLst>
        </pc:picChg>
        <pc:picChg chg="add mod ord">
          <ac:chgData name="Howard Garlick" userId="1252ccdb-ebe5-488f-9d9e-ddb2d0499c80" providerId="ADAL" clId="{E28BC832-8C8D-4127-8B6E-A050FDF9F845}" dt="2026-04-21T12:26:00.785" v="107"/>
          <ac:picMkLst>
            <pc:docMk/>
            <pc:sldMk cId="0" sldId="257"/>
            <ac:picMk id="6" creationId="{3B8EE9AB-431C-A260-1DE2-1902A31E4598}"/>
          </ac:picMkLst>
        </pc:picChg>
        <pc:picChg chg="del">
          <ac:chgData name="Howard Garlick" userId="1252ccdb-ebe5-488f-9d9e-ddb2d0499c80" providerId="ADAL" clId="{E28BC832-8C8D-4127-8B6E-A050FDF9F845}" dt="2026-04-21T12:13:56.355" v="0" actId="478"/>
          <ac:picMkLst>
            <pc:docMk/>
            <pc:sldMk cId="0" sldId="257"/>
            <ac:picMk id="1026" creationId="{478A6890-E54D-C7D4-ACC3-76E1FD48413D}"/>
          </ac:picMkLst>
        </pc:picChg>
      </pc:sldChg>
      <pc:sldChg chg="del">
        <pc:chgData name="Howard Garlick" userId="1252ccdb-ebe5-488f-9d9e-ddb2d0499c80" providerId="ADAL" clId="{E28BC832-8C8D-4127-8B6E-A050FDF9F845}" dt="2026-04-23T12:41:33.342" v="108" actId="47"/>
        <pc:sldMkLst>
          <pc:docMk/>
          <pc:sldMk cId="2371762906" sldId="258"/>
        </pc:sldMkLst>
      </pc:sldChg>
      <pc:sldChg chg="del">
        <pc:chgData name="Howard Garlick" userId="1252ccdb-ebe5-488f-9d9e-ddb2d0499c80" providerId="ADAL" clId="{E28BC832-8C8D-4127-8B6E-A050FDF9F845}" dt="2026-04-23T12:41:33.342" v="108" actId="47"/>
        <pc:sldMkLst>
          <pc:docMk/>
          <pc:sldMk cId="4286471668" sldId="259"/>
        </pc:sldMkLst>
      </pc:sldChg>
      <pc:sldChg chg="del">
        <pc:chgData name="Howard Garlick" userId="1252ccdb-ebe5-488f-9d9e-ddb2d0499c80" providerId="ADAL" clId="{E28BC832-8C8D-4127-8B6E-A050FDF9F845}" dt="2026-04-23T12:41:33.342" v="108" actId="47"/>
        <pc:sldMkLst>
          <pc:docMk/>
          <pc:sldMk cId="3191017937" sldId="260"/>
        </pc:sldMkLst>
      </pc:sldChg>
      <pc:sldChg chg="del">
        <pc:chgData name="Howard Garlick" userId="1252ccdb-ebe5-488f-9d9e-ddb2d0499c80" providerId="ADAL" clId="{E28BC832-8C8D-4127-8B6E-A050FDF9F845}" dt="2026-04-23T12:41:33.342" v="108" actId="47"/>
        <pc:sldMkLst>
          <pc:docMk/>
          <pc:sldMk cId="1600647318" sldId="261"/>
        </pc:sldMkLst>
      </pc:sldChg>
      <pc:sldChg chg="del">
        <pc:chgData name="Howard Garlick" userId="1252ccdb-ebe5-488f-9d9e-ddb2d0499c80" providerId="ADAL" clId="{E28BC832-8C8D-4127-8B6E-A050FDF9F845}" dt="2026-04-23T12:41:33.342" v="108" actId="47"/>
        <pc:sldMkLst>
          <pc:docMk/>
          <pc:sldMk cId="3647380553" sldId="262"/>
        </pc:sldMkLst>
      </pc:sldChg>
      <pc:sldChg chg="del">
        <pc:chgData name="Howard Garlick" userId="1252ccdb-ebe5-488f-9d9e-ddb2d0499c80" providerId="ADAL" clId="{E28BC832-8C8D-4127-8B6E-A050FDF9F845}" dt="2026-04-23T12:41:33.342" v="108" actId="47"/>
        <pc:sldMkLst>
          <pc:docMk/>
          <pc:sldMk cId="1897707160" sldId="263"/>
        </pc:sldMkLst>
      </pc:sldChg>
      <pc:sldChg chg="del">
        <pc:chgData name="Howard Garlick" userId="1252ccdb-ebe5-488f-9d9e-ddb2d0499c80" providerId="ADAL" clId="{E28BC832-8C8D-4127-8B6E-A050FDF9F845}" dt="2026-04-23T12:41:33.342" v="108" actId="47"/>
        <pc:sldMkLst>
          <pc:docMk/>
          <pc:sldMk cId="2426592697" sldId="264"/>
        </pc:sldMkLst>
      </pc:sldChg>
      <pc:sldChg chg="del">
        <pc:chgData name="Howard Garlick" userId="1252ccdb-ebe5-488f-9d9e-ddb2d0499c80" providerId="ADAL" clId="{E28BC832-8C8D-4127-8B6E-A050FDF9F845}" dt="2026-04-23T12:41:33.342" v="108" actId="47"/>
        <pc:sldMkLst>
          <pc:docMk/>
          <pc:sldMk cId="2738923102" sldId="265"/>
        </pc:sldMkLst>
      </pc:sldChg>
      <pc:sldChg chg="del">
        <pc:chgData name="Howard Garlick" userId="1252ccdb-ebe5-488f-9d9e-ddb2d0499c80" providerId="ADAL" clId="{E28BC832-8C8D-4127-8B6E-A050FDF9F845}" dt="2026-04-23T12:41:33.342" v="108" actId="47"/>
        <pc:sldMkLst>
          <pc:docMk/>
          <pc:sldMk cId="851109961" sldId="266"/>
        </pc:sldMkLst>
      </pc:sldChg>
      <pc:sldChg chg="del">
        <pc:chgData name="Howard Garlick" userId="1252ccdb-ebe5-488f-9d9e-ddb2d0499c80" providerId="ADAL" clId="{E28BC832-8C8D-4127-8B6E-A050FDF9F845}" dt="2026-04-23T12:41:33.342" v="108" actId="47"/>
        <pc:sldMkLst>
          <pc:docMk/>
          <pc:sldMk cId="1722289811" sldId="267"/>
        </pc:sldMkLst>
      </pc:sldChg>
      <pc:sldChg chg="del">
        <pc:chgData name="Howard Garlick" userId="1252ccdb-ebe5-488f-9d9e-ddb2d0499c80" providerId="ADAL" clId="{E28BC832-8C8D-4127-8B6E-A050FDF9F845}" dt="2026-04-23T12:41:33.342" v="108" actId="47"/>
        <pc:sldMkLst>
          <pc:docMk/>
          <pc:sldMk cId="1799445300" sldId="268"/>
        </pc:sldMkLst>
      </pc:sldChg>
      <pc:sldChg chg="del">
        <pc:chgData name="Howard Garlick" userId="1252ccdb-ebe5-488f-9d9e-ddb2d0499c80" providerId="ADAL" clId="{E28BC832-8C8D-4127-8B6E-A050FDF9F845}" dt="2026-04-23T12:41:33.342" v="108" actId="47"/>
        <pc:sldMkLst>
          <pc:docMk/>
          <pc:sldMk cId="3884279586" sldId="269"/>
        </pc:sldMkLst>
      </pc:sldChg>
      <pc:sldChg chg="del">
        <pc:chgData name="Howard Garlick" userId="1252ccdb-ebe5-488f-9d9e-ddb2d0499c80" providerId="ADAL" clId="{E28BC832-8C8D-4127-8B6E-A050FDF9F845}" dt="2026-04-23T12:41:33.342" v="108" actId="47"/>
        <pc:sldMkLst>
          <pc:docMk/>
          <pc:sldMk cId="3450789747" sldId="271"/>
        </pc:sldMkLst>
      </pc:sldChg>
      <pc:sldChg chg="del">
        <pc:chgData name="Howard Garlick" userId="1252ccdb-ebe5-488f-9d9e-ddb2d0499c80" providerId="ADAL" clId="{E28BC832-8C8D-4127-8B6E-A050FDF9F845}" dt="2026-04-23T12:41:33.342" v="108" actId="47"/>
        <pc:sldMkLst>
          <pc:docMk/>
          <pc:sldMk cId="3290651243" sldId="272"/>
        </pc:sldMkLst>
      </pc:sldChg>
      <pc:sldChg chg="del">
        <pc:chgData name="Howard Garlick" userId="1252ccdb-ebe5-488f-9d9e-ddb2d0499c80" providerId="ADAL" clId="{E28BC832-8C8D-4127-8B6E-A050FDF9F845}" dt="2026-04-23T12:41:33.342" v="108" actId="47"/>
        <pc:sldMkLst>
          <pc:docMk/>
          <pc:sldMk cId="3562552109" sldId="273"/>
        </pc:sldMkLst>
      </pc:sldChg>
      <pc:sldChg chg="del">
        <pc:chgData name="Howard Garlick" userId="1252ccdb-ebe5-488f-9d9e-ddb2d0499c80" providerId="ADAL" clId="{E28BC832-8C8D-4127-8B6E-A050FDF9F845}" dt="2026-04-23T12:41:33.342" v="108" actId="47"/>
        <pc:sldMkLst>
          <pc:docMk/>
          <pc:sldMk cId="3704644802" sldId="274"/>
        </pc:sldMkLst>
      </pc:sldChg>
      <pc:sldChg chg="del">
        <pc:chgData name="Howard Garlick" userId="1252ccdb-ebe5-488f-9d9e-ddb2d0499c80" providerId="ADAL" clId="{E28BC832-8C8D-4127-8B6E-A050FDF9F845}" dt="2026-04-23T12:41:33.342" v="108" actId="47"/>
        <pc:sldMkLst>
          <pc:docMk/>
          <pc:sldMk cId="952999045" sldId="275"/>
        </pc:sldMkLst>
      </pc:sldChg>
      <pc:sldChg chg="del">
        <pc:chgData name="Howard Garlick" userId="1252ccdb-ebe5-488f-9d9e-ddb2d0499c80" providerId="ADAL" clId="{E28BC832-8C8D-4127-8B6E-A050FDF9F845}" dt="2026-04-23T12:41:33.342" v="108" actId="47"/>
        <pc:sldMkLst>
          <pc:docMk/>
          <pc:sldMk cId="1488343222" sldId="276"/>
        </pc:sldMkLst>
      </pc:sldChg>
      <pc:sldChg chg="del">
        <pc:chgData name="Howard Garlick" userId="1252ccdb-ebe5-488f-9d9e-ddb2d0499c80" providerId="ADAL" clId="{E28BC832-8C8D-4127-8B6E-A050FDF9F845}" dt="2026-04-23T12:41:33.342" v="108" actId="47"/>
        <pc:sldMkLst>
          <pc:docMk/>
          <pc:sldMk cId="1851635407" sldId="277"/>
        </pc:sldMkLst>
      </pc:sldChg>
      <pc:sldChg chg="del">
        <pc:chgData name="Howard Garlick" userId="1252ccdb-ebe5-488f-9d9e-ddb2d0499c80" providerId="ADAL" clId="{E28BC832-8C8D-4127-8B6E-A050FDF9F845}" dt="2026-04-23T12:41:33.342" v="108" actId="47"/>
        <pc:sldMkLst>
          <pc:docMk/>
          <pc:sldMk cId="3797076220" sldId="278"/>
        </pc:sldMkLst>
      </pc:sldChg>
      <pc:sldChg chg="del">
        <pc:chgData name="Howard Garlick" userId="1252ccdb-ebe5-488f-9d9e-ddb2d0499c80" providerId="ADAL" clId="{E28BC832-8C8D-4127-8B6E-A050FDF9F845}" dt="2026-04-23T12:41:33.342" v="108" actId="47"/>
        <pc:sldMkLst>
          <pc:docMk/>
          <pc:sldMk cId="454794861" sldId="279"/>
        </pc:sldMkLst>
      </pc:sldChg>
      <pc:sldChg chg="del">
        <pc:chgData name="Howard Garlick" userId="1252ccdb-ebe5-488f-9d9e-ddb2d0499c80" providerId="ADAL" clId="{E28BC832-8C8D-4127-8B6E-A050FDF9F845}" dt="2026-04-23T12:41:33.342" v="108" actId="47"/>
        <pc:sldMkLst>
          <pc:docMk/>
          <pc:sldMk cId="4199990187" sldId="280"/>
        </pc:sldMkLst>
      </pc:sldChg>
      <pc:sldChg chg="del">
        <pc:chgData name="Howard Garlick" userId="1252ccdb-ebe5-488f-9d9e-ddb2d0499c80" providerId="ADAL" clId="{E28BC832-8C8D-4127-8B6E-A050FDF9F845}" dt="2026-04-23T12:41:33.342" v="108" actId="47"/>
        <pc:sldMkLst>
          <pc:docMk/>
          <pc:sldMk cId="2525347841" sldId="281"/>
        </pc:sldMkLst>
      </pc:sldChg>
      <pc:sldChg chg="del">
        <pc:chgData name="Howard Garlick" userId="1252ccdb-ebe5-488f-9d9e-ddb2d0499c80" providerId="ADAL" clId="{E28BC832-8C8D-4127-8B6E-A050FDF9F845}" dt="2026-04-23T12:41:33.342" v="108" actId="47"/>
        <pc:sldMkLst>
          <pc:docMk/>
          <pc:sldMk cId="3521639684" sldId="295"/>
        </pc:sldMkLst>
      </pc:sldChg>
      <pc:sldChg chg="del">
        <pc:chgData name="Howard Garlick" userId="1252ccdb-ebe5-488f-9d9e-ddb2d0499c80" providerId="ADAL" clId="{E28BC832-8C8D-4127-8B6E-A050FDF9F845}" dt="2026-04-23T12:41:33.342" v="108" actId="47"/>
        <pc:sldMkLst>
          <pc:docMk/>
          <pc:sldMk cId="1173784891" sldId="296"/>
        </pc:sldMkLst>
      </pc:sldChg>
      <pc:sldChg chg="del">
        <pc:chgData name="Howard Garlick" userId="1252ccdb-ebe5-488f-9d9e-ddb2d0499c80" providerId="ADAL" clId="{E28BC832-8C8D-4127-8B6E-A050FDF9F845}" dt="2026-04-23T12:41:33.342" v="108" actId="47"/>
        <pc:sldMkLst>
          <pc:docMk/>
          <pc:sldMk cId="1159712499" sldId="299"/>
        </pc:sldMkLst>
      </pc:sldChg>
      <pc:sldChg chg="addSp modSp mod modAnim modNotesTx">
        <pc:chgData name="Howard Garlick" userId="1252ccdb-ebe5-488f-9d9e-ddb2d0499c80" providerId="ADAL" clId="{E28BC832-8C8D-4127-8B6E-A050FDF9F845}" dt="2026-04-24T11:27:04.027" v="2526"/>
        <pc:sldMkLst>
          <pc:docMk/>
          <pc:sldMk cId="2440052492" sldId="307"/>
        </pc:sldMkLst>
        <pc:spChg chg="add mod ord">
          <ac:chgData name="Howard Garlick" userId="1252ccdb-ebe5-488f-9d9e-ddb2d0499c80" providerId="ADAL" clId="{E28BC832-8C8D-4127-8B6E-A050FDF9F845}" dt="2026-04-24T11:10:27.307" v="2280" actId="167"/>
          <ac:spMkLst>
            <pc:docMk/>
            <pc:sldMk cId="2440052492" sldId="307"/>
            <ac:spMk id="2" creationId="{8A0B7AB0-53A7-5B75-3E55-61A7528FC8AC}"/>
          </ac:spMkLst>
        </pc:spChg>
        <pc:spChg chg="mod">
          <ac:chgData name="Howard Garlick" userId="1252ccdb-ebe5-488f-9d9e-ddb2d0499c80" providerId="ADAL" clId="{E28BC832-8C8D-4127-8B6E-A050FDF9F845}" dt="2026-04-24T11:18:07.233" v="2438" actId="20577"/>
          <ac:spMkLst>
            <pc:docMk/>
            <pc:sldMk cId="2440052492" sldId="307"/>
            <ac:spMk id="3" creationId="{D8AD0C41-2A18-011B-2C53-0353AE838D02}"/>
          </ac:spMkLst>
        </pc:spChg>
        <pc:spChg chg="add mod">
          <ac:chgData name="Howard Garlick" userId="1252ccdb-ebe5-488f-9d9e-ddb2d0499c80" providerId="ADAL" clId="{E28BC832-8C8D-4127-8B6E-A050FDF9F845}" dt="2026-04-24T11:25:39.236" v="2492" actId="1035"/>
          <ac:spMkLst>
            <pc:docMk/>
            <pc:sldMk cId="2440052492" sldId="307"/>
            <ac:spMk id="6" creationId="{11907C7F-B140-2DC3-3891-CF8C6BA804C3}"/>
          </ac:spMkLst>
        </pc:spChg>
        <pc:spChg chg="add mod">
          <ac:chgData name="Howard Garlick" userId="1252ccdb-ebe5-488f-9d9e-ddb2d0499c80" providerId="ADAL" clId="{E28BC832-8C8D-4127-8B6E-A050FDF9F845}" dt="2026-04-24T11:25:45.348" v="2502" actId="1035"/>
          <ac:spMkLst>
            <pc:docMk/>
            <pc:sldMk cId="2440052492" sldId="307"/>
            <ac:spMk id="7" creationId="{8EC8FEC0-420A-4DF8-AC8E-06E8F1DC6352}"/>
          </ac:spMkLst>
        </pc:spChg>
        <pc:spChg chg="add mod">
          <ac:chgData name="Howard Garlick" userId="1252ccdb-ebe5-488f-9d9e-ddb2d0499c80" providerId="ADAL" clId="{E28BC832-8C8D-4127-8B6E-A050FDF9F845}" dt="2026-04-24T11:25:56.394" v="2522" actId="1036"/>
          <ac:spMkLst>
            <pc:docMk/>
            <pc:sldMk cId="2440052492" sldId="307"/>
            <ac:spMk id="8" creationId="{65785340-B432-3659-0F46-C83A6AB096F8}"/>
          </ac:spMkLst>
        </pc:spChg>
        <pc:spChg chg="mod">
          <ac:chgData name="Howard Garlick" userId="1252ccdb-ebe5-488f-9d9e-ddb2d0499c80" providerId="ADAL" clId="{E28BC832-8C8D-4127-8B6E-A050FDF9F845}" dt="2026-04-21T12:16:56.308" v="63" actId="20577"/>
          <ac:spMkLst>
            <pc:docMk/>
            <pc:sldMk cId="2440052492" sldId="307"/>
            <ac:spMk id="9" creationId="{7BF2E4B6-93E5-16DE-56DB-EA4E20B3AED0}"/>
          </ac:spMkLst>
        </pc:spChg>
        <pc:spChg chg="add mod">
          <ac:chgData name="Howard Garlick" userId="1252ccdb-ebe5-488f-9d9e-ddb2d0499c80" providerId="ADAL" clId="{E28BC832-8C8D-4127-8B6E-A050FDF9F845}" dt="2026-04-24T11:25:50.781" v="2512" actId="1036"/>
          <ac:spMkLst>
            <pc:docMk/>
            <pc:sldMk cId="2440052492" sldId="307"/>
            <ac:spMk id="10" creationId="{D6F9F839-19E8-5E1E-BFE5-AA43C72A1B1E}"/>
          </ac:spMkLst>
        </pc:spChg>
        <pc:picChg chg="add mod ord">
          <ac:chgData name="Howard Garlick" userId="1252ccdb-ebe5-488f-9d9e-ddb2d0499c80" providerId="ADAL" clId="{E28BC832-8C8D-4127-8B6E-A050FDF9F845}" dt="2026-04-24T11:12:50.886" v="2331" actId="1076"/>
          <ac:picMkLst>
            <pc:docMk/>
            <pc:sldMk cId="2440052492" sldId="307"/>
            <ac:picMk id="5" creationId="{EFCCE0A4-64A5-BA95-35C4-2726244A205A}"/>
          </ac:picMkLst>
        </pc:picChg>
      </pc:sldChg>
      <pc:sldChg chg="del">
        <pc:chgData name="Howard Garlick" userId="1252ccdb-ebe5-488f-9d9e-ddb2d0499c80" providerId="ADAL" clId="{E28BC832-8C8D-4127-8B6E-A050FDF9F845}" dt="2026-04-23T12:41:33.342" v="108" actId="47"/>
        <pc:sldMkLst>
          <pc:docMk/>
          <pc:sldMk cId="2484115539" sldId="309"/>
        </pc:sldMkLst>
      </pc:sldChg>
      <pc:sldChg chg="del">
        <pc:chgData name="Howard Garlick" userId="1252ccdb-ebe5-488f-9d9e-ddb2d0499c80" providerId="ADAL" clId="{E28BC832-8C8D-4127-8B6E-A050FDF9F845}" dt="2026-04-23T12:41:33.342" v="108" actId="47"/>
        <pc:sldMkLst>
          <pc:docMk/>
          <pc:sldMk cId="2429333450" sldId="312"/>
        </pc:sldMkLst>
      </pc:sldChg>
      <pc:sldChg chg="del">
        <pc:chgData name="Howard Garlick" userId="1252ccdb-ebe5-488f-9d9e-ddb2d0499c80" providerId="ADAL" clId="{E28BC832-8C8D-4127-8B6E-A050FDF9F845}" dt="2026-04-23T12:41:33.342" v="108" actId="47"/>
        <pc:sldMkLst>
          <pc:docMk/>
          <pc:sldMk cId="645643733" sldId="313"/>
        </pc:sldMkLst>
      </pc:sldChg>
      <pc:sldChg chg="del">
        <pc:chgData name="Howard Garlick" userId="1252ccdb-ebe5-488f-9d9e-ddb2d0499c80" providerId="ADAL" clId="{E28BC832-8C8D-4127-8B6E-A050FDF9F845}" dt="2026-04-23T12:41:33.342" v="108" actId="47"/>
        <pc:sldMkLst>
          <pc:docMk/>
          <pc:sldMk cId="2150721173" sldId="314"/>
        </pc:sldMkLst>
      </pc:sldChg>
      <pc:sldChg chg="del">
        <pc:chgData name="Howard Garlick" userId="1252ccdb-ebe5-488f-9d9e-ddb2d0499c80" providerId="ADAL" clId="{E28BC832-8C8D-4127-8B6E-A050FDF9F845}" dt="2026-04-23T12:41:33.342" v="108" actId="47"/>
        <pc:sldMkLst>
          <pc:docMk/>
          <pc:sldMk cId="631822454" sldId="315"/>
        </pc:sldMkLst>
      </pc:sldChg>
      <pc:sldChg chg="del">
        <pc:chgData name="Howard Garlick" userId="1252ccdb-ebe5-488f-9d9e-ddb2d0499c80" providerId="ADAL" clId="{E28BC832-8C8D-4127-8B6E-A050FDF9F845}" dt="2026-04-23T12:41:33.342" v="108" actId="47"/>
        <pc:sldMkLst>
          <pc:docMk/>
          <pc:sldMk cId="2829787040" sldId="316"/>
        </pc:sldMkLst>
      </pc:sldChg>
      <pc:sldChg chg="del">
        <pc:chgData name="Howard Garlick" userId="1252ccdb-ebe5-488f-9d9e-ddb2d0499c80" providerId="ADAL" clId="{E28BC832-8C8D-4127-8B6E-A050FDF9F845}" dt="2026-04-23T12:41:33.342" v="108" actId="47"/>
        <pc:sldMkLst>
          <pc:docMk/>
          <pc:sldMk cId="2849458814" sldId="317"/>
        </pc:sldMkLst>
      </pc:sldChg>
      <pc:sldChg chg="del">
        <pc:chgData name="Howard Garlick" userId="1252ccdb-ebe5-488f-9d9e-ddb2d0499c80" providerId="ADAL" clId="{E28BC832-8C8D-4127-8B6E-A050FDF9F845}" dt="2026-04-23T12:41:33.342" v="108" actId="47"/>
        <pc:sldMkLst>
          <pc:docMk/>
          <pc:sldMk cId="3905021330" sldId="318"/>
        </pc:sldMkLst>
      </pc:sldChg>
      <pc:sldChg chg="del">
        <pc:chgData name="Howard Garlick" userId="1252ccdb-ebe5-488f-9d9e-ddb2d0499c80" providerId="ADAL" clId="{E28BC832-8C8D-4127-8B6E-A050FDF9F845}" dt="2026-04-23T12:41:33.342" v="108" actId="47"/>
        <pc:sldMkLst>
          <pc:docMk/>
          <pc:sldMk cId="2958885462" sldId="319"/>
        </pc:sldMkLst>
      </pc:sldChg>
      <pc:sldChg chg="del">
        <pc:chgData name="Howard Garlick" userId="1252ccdb-ebe5-488f-9d9e-ddb2d0499c80" providerId="ADAL" clId="{E28BC832-8C8D-4127-8B6E-A050FDF9F845}" dt="2026-04-23T12:41:33.342" v="108" actId="47"/>
        <pc:sldMkLst>
          <pc:docMk/>
          <pc:sldMk cId="97711434" sldId="320"/>
        </pc:sldMkLst>
      </pc:sldChg>
      <pc:sldChg chg="del">
        <pc:chgData name="Howard Garlick" userId="1252ccdb-ebe5-488f-9d9e-ddb2d0499c80" providerId="ADAL" clId="{E28BC832-8C8D-4127-8B6E-A050FDF9F845}" dt="2026-04-23T12:41:33.342" v="108" actId="47"/>
        <pc:sldMkLst>
          <pc:docMk/>
          <pc:sldMk cId="960738167" sldId="321"/>
        </pc:sldMkLst>
      </pc:sldChg>
      <pc:sldChg chg="del">
        <pc:chgData name="Howard Garlick" userId="1252ccdb-ebe5-488f-9d9e-ddb2d0499c80" providerId="ADAL" clId="{E28BC832-8C8D-4127-8B6E-A050FDF9F845}" dt="2026-04-23T12:41:33.342" v="108" actId="47"/>
        <pc:sldMkLst>
          <pc:docMk/>
          <pc:sldMk cId="1853088248" sldId="322"/>
        </pc:sldMkLst>
      </pc:sldChg>
      <pc:sldChg chg="del">
        <pc:chgData name="Howard Garlick" userId="1252ccdb-ebe5-488f-9d9e-ddb2d0499c80" providerId="ADAL" clId="{E28BC832-8C8D-4127-8B6E-A050FDF9F845}" dt="2026-04-23T12:41:33.342" v="108" actId="47"/>
        <pc:sldMkLst>
          <pc:docMk/>
          <pc:sldMk cId="274112336" sldId="323"/>
        </pc:sldMkLst>
      </pc:sldChg>
      <pc:sldChg chg="del">
        <pc:chgData name="Howard Garlick" userId="1252ccdb-ebe5-488f-9d9e-ddb2d0499c80" providerId="ADAL" clId="{E28BC832-8C8D-4127-8B6E-A050FDF9F845}" dt="2026-04-23T12:41:33.342" v="108" actId="47"/>
        <pc:sldMkLst>
          <pc:docMk/>
          <pc:sldMk cId="5218084" sldId="324"/>
        </pc:sldMkLst>
      </pc:sldChg>
      <pc:sldChg chg="del">
        <pc:chgData name="Howard Garlick" userId="1252ccdb-ebe5-488f-9d9e-ddb2d0499c80" providerId="ADAL" clId="{E28BC832-8C8D-4127-8B6E-A050FDF9F845}" dt="2026-04-23T12:41:33.342" v="108" actId="47"/>
        <pc:sldMkLst>
          <pc:docMk/>
          <pc:sldMk cId="139167862" sldId="325"/>
        </pc:sldMkLst>
      </pc:sldChg>
      <pc:sldChg chg="del">
        <pc:chgData name="Howard Garlick" userId="1252ccdb-ebe5-488f-9d9e-ddb2d0499c80" providerId="ADAL" clId="{E28BC832-8C8D-4127-8B6E-A050FDF9F845}" dt="2026-04-23T12:41:33.342" v="108" actId="47"/>
        <pc:sldMkLst>
          <pc:docMk/>
          <pc:sldMk cId="3069183775" sldId="326"/>
        </pc:sldMkLst>
      </pc:sldChg>
      <pc:sldChg chg="del">
        <pc:chgData name="Howard Garlick" userId="1252ccdb-ebe5-488f-9d9e-ddb2d0499c80" providerId="ADAL" clId="{E28BC832-8C8D-4127-8B6E-A050FDF9F845}" dt="2026-04-23T12:41:33.342" v="108" actId="47"/>
        <pc:sldMkLst>
          <pc:docMk/>
          <pc:sldMk cId="2144833094" sldId="327"/>
        </pc:sldMkLst>
      </pc:sldChg>
      <pc:sldChg chg="del">
        <pc:chgData name="Howard Garlick" userId="1252ccdb-ebe5-488f-9d9e-ddb2d0499c80" providerId="ADAL" clId="{E28BC832-8C8D-4127-8B6E-A050FDF9F845}" dt="2026-04-23T12:41:33.342" v="108" actId="47"/>
        <pc:sldMkLst>
          <pc:docMk/>
          <pc:sldMk cId="3043371392" sldId="328"/>
        </pc:sldMkLst>
      </pc:sldChg>
      <pc:sldChg chg="del">
        <pc:chgData name="Howard Garlick" userId="1252ccdb-ebe5-488f-9d9e-ddb2d0499c80" providerId="ADAL" clId="{E28BC832-8C8D-4127-8B6E-A050FDF9F845}" dt="2026-04-23T12:41:33.342" v="108" actId="47"/>
        <pc:sldMkLst>
          <pc:docMk/>
          <pc:sldMk cId="3322900226" sldId="329"/>
        </pc:sldMkLst>
      </pc:sldChg>
      <pc:sldChg chg="del">
        <pc:chgData name="Howard Garlick" userId="1252ccdb-ebe5-488f-9d9e-ddb2d0499c80" providerId="ADAL" clId="{E28BC832-8C8D-4127-8B6E-A050FDF9F845}" dt="2026-04-23T12:41:33.342" v="108" actId="47"/>
        <pc:sldMkLst>
          <pc:docMk/>
          <pc:sldMk cId="3355260598" sldId="330"/>
        </pc:sldMkLst>
      </pc:sldChg>
      <pc:sldChg chg="del">
        <pc:chgData name="Howard Garlick" userId="1252ccdb-ebe5-488f-9d9e-ddb2d0499c80" providerId="ADAL" clId="{E28BC832-8C8D-4127-8B6E-A050FDF9F845}" dt="2026-04-23T12:41:33.342" v="108" actId="47"/>
        <pc:sldMkLst>
          <pc:docMk/>
          <pc:sldMk cId="2326770943" sldId="331"/>
        </pc:sldMkLst>
      </pc:sldChg>
      <pc:sldChg chg="del">
        <pc:chgData name="Howard Garlick" userId="1252ccdb-ebe5-488f-9d9e-ddb2d0499c80" providerId="ADAL" clId="{E28BC832-8C8D-4127-8B6E-A050FDF9F845}" dt="2026-04-23T12:41:33.342" v="108" actId="47"/>
        <pc:sldMkLst>
          <pc:docMk/>
          <pc:sldMk cId="1347895299" sldId="332"/>
        </pc:sldMkLst>
      </pc:sldChg>
      <pc:sldChg chg="del">
        <pc:chgData name="Howard Garlick" userId="1252ccdb-ebe5-488f-9d9e-ddb2d0499c80" providerId="ADAL" clId="{E28BC832-8C8D-4127-8B6E-A050FDF9F845}" dt="2026-04-23T12:41:33.342" v="108" actId="47"/>
        <pc:sldMkLst>
          <pc:docMk/>
          <pc:sldMk cId="781187879" sldId="333"/>
        </pc:sldMkLst>
      </pc:sldChg>
      <pc:sldChg chg="del">
        <pc:chgData name="Howard Garlick" userId="1252ccdb-ebe5-488f-9d9e-ddb2d0499c80" providerId="ADAL" clId="{E28BC832-8C8D-4127-8B6E-A050FDF9F845}" dt="2026-04-23T12:41:33.342" v="108" actId="47"/>
        <pc:sldMkLst>
          <pc:docMk/>
          <pc:sldMk cId="4045780539" sldId="334"/>
        </pc:sldMkLst>
      </pc:sldChg>
      <pc:sldChg chg="addSp delSp modSp mod modNotesTx">
        <pc:chgData name="Howard Garlick" userId="1252ccdb-ebe5-488f-9d9e-ddb2d0499c80" providerId="ADAL" clId="{E28BC832-8C8D-4127-8B6E-A050FDF9F845}" dt="2026-05-06T10:34:57.345" v="3340"/>
        <pc:sldMkLst>
          <pc:docMk/>
          <pc:sldMk cId="1677295110" sldId="335"/>
        </pc:sldMkLst>
        <pc:spChg chg="mod">
          <ac:chgData name="Howard Garlick" userId="1252ccdb-ebe5-488f-9d9e-ddb2d0499c80" providerId="ADAL" clId="{E28BC832-8C8D-4127-8B6E-A050FDF9F845}" dt="2026-05-06T10:34:57.345" v="3340"/>
          <ac:spMkLst>
            <pc:docMk/>
            <pc:sldMk cId="1677295110" sldId="335"/>
            <ac:spMk id="2" creationId="{D00391D6-649B-2146-CDE6-3E3A84754809}"/>
          </ac:spMkLst>
        </pc:spChg>
        <pc:picChg chg="add mod ord">
          <ac:chgData name="Howard Garlick" userId="1252ccdb-ebe5-488f-9d9e-ddb2d0499c80" providerId="ADAL" clId="{E28BC832-8C8D-4127-8B6E-A050FDF9F845}" dt="2026-04-24T10:36:25.947" v="2157" actId="167"/>
          <ac:picMkLst>
            <pc:docMk/>
            <pc:sldMk cId="1677295110" sldId="335"/>
            <ac:picMk id="3" creationId="{F13F77BA-B369-6739-101A-D3ECE2917563}"/>
          </ac:picMkLst>
        </pc:picChg>
        <pc:picChg chg="del">
          <ac:chgData name="Howard Garlick" userId="1252ccdb-ebe5-488f-9d9e-ddb2d0499c80" providerId="ADAL" clId="{E28BC832-8C8D-4127-8B6E-A050FDF9F845}" dt="2026-04-24T10:36:21.435" v="2155" actId="478"/>
          <ac:picMkLst>
            <pc:docMk/>
            <pc:sldMk cId="1677295110" sldId="335"/>
            <ac:picMk id="1026" creationId="{618DB7E8-F21E-62F8-D899-7EBB65375725}"/>
          </ac:picMkLst>
        </pc:picChg>
      </pc:sldChg>
      <pc:sldChg chg="del">
        <pc:chgData name="Howard Garlick" userId="1252ccdb-ebe5-488f-9d9e-ddb2d0499c80" providerId="ADAL" clId="{E28BC832-8C8D-4127-8B6E-A050FDF9F845}" dt="2026-04-23T12:41:33.342" v="108" actId="47"/>
        <pc:sldMkLst>
          <pc:docMk/>
          <pc:sldMk cId="2379807029" sldId="336"/>
        </pc:sldMkLst>
      </pc:sldChg>
      <pc:sldChg chg="addSp modSp add mod modNotesTx">
        <pc:chgData name="Howard Garlick" userId="1252ccdb-ebe5-488f-9d9e-ddb2d0499c80" providerId="ADAL" clId="{E28BC832-8C8D-4127-8B6E-A050FDF9F845}" dt="2026-04-24T11:28:07.995" v="2528" actId="1076"/>
        <pc:sldMkLst>
          <pc:docMk/>
          <pc:sldMk cId="3729823472" sldId="336"/>
        </pc:sldMkLst>
        <pc:spChg chg="add mod">
          <ac:chgData name="Howard Garlick" userId="1252ccdb-ebe5-488f-9d9e-ddb2d0499c80" providerId="ADAL" clId="{E28BC832-8C8D-4127-8B6E-A050FDF9F845}" dt="2026-04-24T10:57:32.132" v="2216" actId="1036"/>
          <ac:spMkLst>
            <pc:docMk/>
            <pc:sldMk cId="3729823472" sldId="336"/>
            <ac:spMk id="2" creationId="{AE66D25A-8AB8-63CD-CD98-1222A07B8E55}"/>
          </ac:spMkLst>
        </pc:spChg>
        <pc:spChg chg="mod">
          <ac:chgData name="Howard Garlick" userId="1252ccdb-ebe5-488f-9d9e-ddb2d0499c80" providerId="ADAL" clId="{E28BC832-8C8D-4127-8B6E-A050FDF9F845}" dt="2026-04-24T10:59:33.161" v="2264" actId="20577"/>
          <ac:spMkLst>
            <pc:docMk/>
            <pc:sldMk cId="3729823472" sldId="336"/>
            <ac:spMk id="3" creationId="{507BE620-AD91-8C3E-B899-C79301512233}"/>
          </ac:spMkLst>
        </pc:spChg>
        <pc:spChg chg="add mod">
          <ac:chgData name="Howard Garlick" userId="1252ccdb-ebe5-488f-9d9e-ddb2d0499c80" providerId="ADAL" clId="{E28BC832-8C8D-4127-8B6E-A050FDF9F845}" dt="2026-04-24T10:57:32.132" v="2216" actId="1036"/>
          <ac:spMkLst>
            <pc:docMk/>
            <pc:sldMk cId="3729823472" sldId="336"/>
            <ac:spMk id="4" creationId="{F8369BE8-D640-7B57-C845-60622A432AE0}"/>
          </ac:spMkLst>
        </pc:spChg>
        <pc:spChg chg="add mod">
          <ac:chgData name="Howard Garlick" userId="1252ccdb-ebe5-488f-9d9e-ddb2d0499c80" providerId="ADAL" clId="{E28BC832-8C8D-4127-8B6E-A050FDF9F845}" dt="2026-04-24T10:57:32.132" v="2216" actId="1036"/>
          <ac:spMkLst>
            <pc:docMk/>
            <pc:sldMk cId="3729823472" sldId="336"/>
            <ac:spMk id="5" creationId="{747AAB6E-CAF9-9776-8A45-3B141BFC69B0}"/>
          </ac:spMkLst>
        </pc:spChg>
        <pc:spChg chg="add mod">
          <ac:chgData name="Howard Garlick" userId="1252ccdb-ebe5-488f-9d9e-ddb2d0499c80" providerId="ADAL" clId="{E28BC832-8C8D-4127-8B6E-A050FDF9F845}" dt="2026-04-24T11:27:42.197" v="2527" actId="1076"/>
          <ac:spMkLst>
            <pc:docMk/>
            <pc:sldMk cId="3729823472" sldId="336"/>
            <ac:spMk id="6" creationId="{38FA5A30-BC57-9283-9E56-AA86985A62F8}"/>
          </ac:spMkLst>
        </pc:spChg>
        <pc:spChg chg="add mod">
          <ac:chgData name="Howard Garlick" userId="1252ccdb-ebe5-488f-9d9e-ddb2d0499c80" providerId="ADAL" clId="{E28BC832-8C8D-4127-8B6E-A050FDF9F845}" dt="2026-04-24T11:28:07.995" v="2528" actId="1076"/>
          <ac:spMkLst>
            <pc:docMk/>
            <pc:sldMk cId="3729823472" sldId="336"/>
            <ac:spMk id="7" creationId="{F3ADBA96-6D4F-9838-29F1-AFB263B5F443}"/>
          </ac:spMkLst>
        </pc:spChg>
        <pc:spChg chg="add mod ord">
          <ac:chgData name="Howard Garlick" userId="1252ccdb-ebe5-488f-9d9e-ddb2d0499c80" providerId="ADAL" clId="{E28BC832-8C8D-4127-8B6E-A050FDF9F845}" dt="2026-04-23T14:00:48.629" v="788" actId="167"/>
          <ac:spMkLst>
            <pc:docMk/>
            <pc:sldMk cId="3729823472" sldId="336"/>
            <ac:spMk id="8" creationId="{0D009D54-746F-1B93-CC6F-E6073DBF6A36}"/>
          </ac:spMkLst>
        </pc:spChg>
        <pc:spChg chg="mod">
          <ac:chgData name="Howard Garlick" userId="1252ccdb-ebe5-488f-9d9e-ddb2d0499c80" providerId="ADAL" clId="{E28BC832-8C8D-4127-8B6E-A050FDF9F845}" dt="2026-04-23T13:03:54.583" v="329" actId="207"/>
          <ac:spMkLst>
            <pc:docMk/>
            <pc:sldMk cId="3729823472" sldId="336"/>
            <ac:spMk id="9" creationId="{374E2C3E-ABD5-ACC7-D42F-1373C217B9E0}"/>
          </ac:spMkLst>
        </pc:spChg>
      </pc:sldChg>
      <pc:sldChg chg="addSp delSp modSp add mod addAnim delAnim modAnim modNotesTx">
        <pc:chgData name="Howard Garlick" userId="1252ccdb-ebe5-488f-9d9e-ddb2d0499c80" providerId="ADAL" clId="{E28BC832-8C8D-4127-8B6E-A050FDF9F845}" dt="2026-04-24T11:03:45.528" v="2267" actId="20577"/>
        <pc:sldMkLst>
          <pc:docMk/>
          <pc:sldMk cId="31777243" sldId="337"/>
        </pc:sldMkLst>
        <pc:spChg chg="add del mod ord">
          <ac:chgData name="Howard Garlick" userId="1252ccdb-ebe5-488f-9d9e-ddb2d0499c80" providerId="ADAL" clId="{E28BC832-8C8D-4127-8B6E-A050FDF9F845}" dt="2026-04-23T14:41:48.539" v="845" actId="478"/>
          <ac:spMkLst>
            <pc:docMk/>
            <pc:sldMk cId="31777243" sldId="337"/>
            <ac:spMk id="2" creationId="{42B539DC-D111-FDB1-868F-ED2A2CD42585}"/>
          </ac:spMkLst>
        </pc:spChg>
        <pc:spChg chg="mod">
          <ac:chgData name="Howard Garlick" userId="1252ccdb-ebe5-488f-9d9e-ddb2d0499c80" providerId="ADAL" clId="{E28BC832-8C8D-4127-8B6E-A050FDF9F845}" dt="2026-04-23T14:44:09.040" v="924" actId="14100"/>
          <ac:spMkLst>
            <pc:docMk/>
            <pc:sldMk cId="31777243" sldId="337"/>
            <ac:spMk id="3" creationId="{F5F0F765-16BC-B500-E216-1D163CAEE30F}"/>
          </ac:spMkLst>
        </pc:spChg>
        <pc:spChg chg="add mod">
          <ac:chgData name="Howard Garlick" userId="1252ccdb-ebe5-488f-9d9e-ddb2d0499c80" providerId="ADAL" clId="{E28BC832-8C8D-4127-8B6E-A050FDF9F845}" dt="2026-04-23T14:42:50.509" v="854" actId="1582"/>
          <ac:spMkLst>
            <pc:docMk/>
            <pc:sldMk cId="31777243" sldId="337"/>
            <ac:spMk id="8" creationId="{BA10EBCF-143A-AB4B-4A29-BC45AB299880}"/>
          </ac:spMkLst>
        </pc:spChg>
        <pc:spChg chg="mod">
          <ac:chgData name="Howard Garlick" userId="1252ccdb-ebe5-488f-9d9e-ddb2d0499c80" providerId="ADAL" clId="{E28BC832-8C8D-4127-8B6E-A050FDF9F845}" dt="2026-04-23T12:44:31.551" v="163" actId="20577"/>
          <ac:spMkLst>
            <pc:docMk/>
            <pc:sldMk cId="31777243" sldId="337"/>
            <ac:spMk id="9" creationId="{CC8D13CB-BC70-E32E-FE14-AE7CF26A5D21}"/>
          </ac:spMkLst>
        </pc:spChg>
        <pc:spChg chg="add mod">
          <ac:chgData name="Howard Garlick" userId="1252ccdb-ebe5-488f-9d9e-ddb2d0499c80" providerId="ADAL" clId="{E28BC832-8C8D-4127-8B6E-A050FDF9F845}" dt="2026-04-23T15:01:10.415" v="1355" actId="20577"/>
          <ac:spMkLst>
            <pc:docMk/>
            <pc:sldMk cId="31777243" sldId="337"/>
            <ac:spMk id="10" creationId="{A4C540C2-8DEB-4BBA-E6CF-33DA47E1E4E6}"/>
          </ac:spMkLst>
        </pc:spChg>
        <pc:spChg chg="add mod">
          <ac:chgData name="Howard Garlick" userId="1252ccdb-ebe5-488f-9d9e-ddb2d0499c80" providerId="ADAL" clId="{E28BC832-8C8D-4127-8B6E-A050FDF9F845}" dt="2026-04-23T14:54:58.179" v="1274" actId="1076"/>
          <ac:spMkLst>
            <pc:docMk/>
            <pc:sldMk cId="31777243" sldId="337"/>
            <ac:spMk id="36" creationId="{DC95118B-18B5-F974-E256-CB4E484D21EB}"/>
          </ac:spMkLst>
        </pc:spChg>
        <pc:spChg chg="add mod">
          <ac:chgData name="Howard Garlick" userId="1252ccdb-ebe5-488f-9d9e-ddb2d0499c80" providerId="ADAL" clId="{E28BC832-8C8D-4127-8B6E-A050FDF9F845}" dt="2026-04-23T14:56:15.716" v="1284" actId="1036"/>
          <ac:spMkLst>
            <pc:docMk/>
            <pc:sldMk cId="31777243" sldId="337"/>
            <ac:spMk id="37" creationId="{02DCA86C-1060-E3A1-9014-FEC905F3B89E}"/>
          </ac:spMkLst>
        </pc:spChg>
        <pc:spChg chg="add mod">
          <ac:chgData name="Howard Garlick" userId="1252ccdb-ebe5-488f-9d9e-ddb2d0499c80" providerId="ADAL" clId="{E28BC832-8C8D-4127-8B6E-A050FDF9F845}" dt="2026-04-23T14:56:46.034" v="1289" actId="1076"/>
          <ac:spMkLst>
            <pc:docMk/>
            <pc:sldMk cId="31777243" sldId="337"/>
            <ac:spMk id="38" creationId="{4254A698-6916-34F9-8EEF-14618FD62E97}"/>
          </ac:spMkLst>
        </pc:spChg>
        <pc:spChg chg="add mod">
          <ac:chgData name="Howard Garlick" userId="1252ccdb-ebe5-488f-9d9e-ddb2d0499c80" providerId="ADAL" clId="{E28BC832-8C8D-4127-8B6E-A050FDF9F845}" dt="2026-04-23T14:57:28.778" v="1307" actId="1035"/>
          <ac:spMkLst>
            <pc:docMk/>
            <pc:sldMk cId="31777243" sldId="337"/>
            <ac:spMk id="39" creationId="{0941C180-4950-1A35-DA75-4A1BAB1B76F0}"/>
          </ac:spMkLst>
        </pc:spChg>
        <pc:spChg chg="add mod">
          <ac:chgData name="Howard Garlick" userId="1252ccdb-ebe5-488f-9d9e-ddb2d0499c80" providerId="ADAL" clId="{E28BC832-8C8D-4127-8B6E-A050FDF9F845}" dt="2026-04-23T14:57:49.919" v="1312" actId="1076"/>
          <ac:spMkLst>
            <pc:docMk/>
            <pc:sldMk cId="31777243" sldId="337"/>
            <ac:spMk id="40" creationId="{89B399CB-B31D-AB09-E868-F8E3A4C76F25}"/>
          </ac:spMkLst>
        </pc:spChg>
        <pc:spChg chg="add mod">
          <ac:chgData name="Howard Garlick" userId="1252ccdb-ebe5-488f-9d9e-ddb2d0499c80" providerId="ADAL" clId="{E28BC832-8C8D-4127-8B6E-A050FDF9F845}" dt="2026-04-23T14:58:14.480" v="1317" actId="1076"/>
          <ac:spMkLst>
            <pc:docMk/>
            <pc:sldMk cId="31777243" sldId="337"/>
            <ac:spMk id="41" creationId="{07898859-9B4E-B314-DCA4-73D66CF8AF89}"/>
          </ac:spMkLst>
        </pc:spChg>
        <pc:spChg chg="add mod">
          <ac:chgData name="Howard Garlick" userId="1252ccdb-ebe5-488f-9d9e-ddb2d0499c80" providerId="ADAL" clId="{E28BC832-8C8D-4127-8B6E-A050FDF9F845}" dt="2026-04-23T14:58:36.169" v="1322" actId="1076"/>
          <ac:spMkLst>
            <pc:docMk/>
            <pc:sldMk cId="31777243" sldId="337"/>
            <ac:spMk id="42" creationId="{DDA7998E-B07E-7C02-0587-A9617AFA7857}"/>
          </ac:spMkLst>
        </pc:spChg>
        <pc:spChg chg="add mod">
          <ac:chgData name="Howard Garlick" userId="1252ccdb-ebe5-488f-9d9e-ddb2d0499c80" providerId="ADAL" clId="{E28BC832-8C8D-4127-8B6E-A050FDF9F845}" dt="2026-04-23T14:59:01.470" v="1327" actId="1076"/>
          <ac:spMkLst>
            <pc:docMk/>
            <pc:sldMk cId="31777243" sldId="337"/>
            <ac:spMk id="43" creationId="{2C310017-908C-7AB2-390D-201688FEF942}"/>
          </ac:spMkLst>
        </pc:spChg>
        <pc:spChg chg="add mod">
          <ac:chgData name="Howard Garlick" userId="1252ccdb-ebe5-488f-9d9e-ddb2d0499c80" providerId="ADAL" clId="{E28BC832-8C8D-4127-8B6E-A050FDF9F845}" dt="2026-04-23T14:59:34.363" v="1332" actId="1076"/>
          <ac:spMkLst>
            <pc:docMk/>
            <pc:sldMk cId="31777243" sldId="337"/>
            <ac:spMk id="44" creationId="{B812A64B-5460-2E36-27A2-32C98833B132}"/>
          </ac:spMkLst>
        </pc:spChg>
        <pc:spChg chg="add mod">
          <ac:chgData name="Howard Garlick" userId="1252ccdb-ebe5-488f-9d9e-ddb2d0499c80" providerId="ADAL" clId="{E28BC832-8C8D-4127-8B6E-A050FDF9F845}" dt="2026-04-23T15:00:02.362" v="1339" actId="1036"/>
          <ac:spMkLst>
            <pc:docMk/>
            <pc:sldMk cId="31777243" sldId="337"/>
            <ac:spMk id="45" creationId="{97E03691-77DA-241E-D797-EA676614B691}"/>
          </ac:spMkLst>
        </pc:spChg>
        <pc:spChg chg="add mod">
          <ac:chgData name="Howard Garlick" userId="1252ccdb-ebe5-488f-9d9e-ddb2d0499c80" providerId="ADAL" clId="{E28BC832-8C8D-4127-8B6E-A050FDF9F845}" dt="2026-04-23T15:00:30.620" v="1350" actId="1076"/>
          <ac:spMkLst>
            <pc:docMk/>
            <pc:sldMk cId="31777243" sldId="337"/>
            <ac:spMk id="46" creationId="{2430A533-EEE0-39C3-9D57-36444C832395}"/>
          </ac:spMkLst>
        </pc:spChg>
        <pc:spChg chg="add mod">
          <ac:chgData name="Howard Garlick" userId="1252ccdb-ebe5-488f-9d9e-ddb2d0499c80" providerId="ADAL" clId="{E28BC832-8C8D-4127-8B6E-A050FDF9F845}" dt="2026-04-23T15:01:02.296" v="1354" actId="1076"/>
          <ac:spMkLst>
            <pc:docMk/>
            <pc:sldMk cId="31777243" sldId="337"/>
            <ac:spMk id="47" creationId="{E3DB1ACB-C0E0-0C84-9450-4ADF5D989161}"/>
          </ac:spMkLst>
        </pc:spChg>
        <pc:picChg chg="add del mod">
          <ac:chgData name="Howard Garlick" userId="1252ccdb-ebe5-488f-9d9e-ddb2d0499c80" providerId="ADAL" clId="{E28BC832-8C8D-4127-8B6E-A050FDF9F845}" dt="2026-04-23T14:41:53.764" v="846" actId="478"/>
          <ac:picMkLst>
            <pc:docMk/>
            <pc:sldMk cId="31777243" sldId="337"/>
            <ac:picMk id="5" creationId="{268A5E81-58A1-7F19-4662-F19A0463264B}"/>
          </ac:picMkLst>
        </pc:picChg>
        <pc:picChg chg="add mod">
          <ac:chgData name="Howard Garlick" userId="1252ccdb-ebe5-488f-9d9e-ddb2d0499c80" providerId="ADAL" clId="{E28BC832-8C8D-4127-8B6E-A050FDF9F845}" dt="2026-04-23T14:42:07.294" v="849" actId="1076"/>
          <ac:picMkLst>
            <pc:docMk/>
            <pc:sldMk cId="31777243" sldId="337"/>
            <ac:picMk id="7" creationId="{02E5EFCB-0FF7-1AEB-5433-62E151AF5A03}"/>
          </ac:picMkLst>
        </pc:picChg>
        <pc:cxnChg chg="add mod">
          <ac:chgData name="Howard Garlick" userId="1252ccdb-ebe5-488f-9d9e-ddb2d0499c80" providerId="ADAL" clId="{E28BC832-8C8D-4127-8B6E-A050FDF9F845}" dt="2026-04-23T14:49:52.670" v="1237" actId="208"/>
          <ac:cxnSpMkLst>
            <pc:docMk/>
            <pc:sldMk cId="31777243" sldId="337"/>
            <ac:cxnSpMk id="12" creationId="{65C5B6AC-0727-F1AE-4CD4-1BDD6925E4FE}"/>
          </ac:cxnSpMkLst>
        </pc:cxnChg>
        <pc:cxnChg chg="add mod">
          <ac:chgData name="Howard Garlick" userId="1252ccdb-ebe5-488f-9d9e-ddb2d0499c80" providerId="ADAL" clId="{E28BC832-8C8D-4127-8B6E-A050FDF9F845}" dt="2026-04-23T14:50:17.293" v="1239" actId="208"/>
          <ac:cxnSpMkLst>
            <pc:docMk/>
            <pc:sldMk cId="31777243" sldId="337"/>
            <ac:cxnSpMk id="14" creationId="{CAEB93E9-902A-C242-286C-F29E7C59FB95}"/>
          </ac:cxnSpMkLst>
        </pc:cxnChg>
        <pc:cxnChg chg="add mod">
          <ac:chgData name="Howard Garlick" userId="1252ccdb-ebe5-488f-9d9e-ddb2d0499c80" providerId="ADAL" clId="{E28BC832-8C8D-4127-8B6E-A050FDF9F845}" dt="2026-04-23T14:51:21.326" v="1244" actId="14100"/>
          <ac:cxnSpMkLst>
            <pc:docMk/>
            <pc:sldMk cId="31777243" sldId="337"/>
            <ac:cxnSpMk id="16" creationId="{D1C8628E-7225-CEF7-1E02-D249C92868A9}"/>
          </ac:cxnSpMkLst>
        </pc:cxnChg>
        <pc:cxnChg chg="add mod">
          <ac:chgData name="Howard Garlick" userId="1252ccdb-ebe5-488f-9d9e-ddb2d0499c80" providerId="ADAL" clId="{E28BC832-8C8D-4127-8B6E-A050FDF9F845}" dt="2026-04-23T14:51:10.142" v="1243" actId="208"/>
          <ac:cxnSpMkLst>
            <pc:docMk/>
            <pc:sldMk cId="31777243" sldId="337"/>
            <ac:cxnSpMk id="18" creationId="{A9D5C664-8F06-18A2-D971-9B103E6D2B48}"/>
          </ac:cxnSpMkLst>
        </pc:cxnChg>
        <pc:cxnChg chg="add mod">
          <ac:chgData name="Howard Garlick" userId="1252ccdb-ebe5-488f-9d9e-ddb2d0499c80" providerId="ADAL" clId="{E28BC832-8C8D-4127-8B6E-A050FDF9F845}" dt="2026-04-23T14:51:37.283" v="1246" actId="208"/>
          <ac:cxnSpMkLst>
            <pc:docMk/>
            <pc:sldMk cId="31777243" sldId="337"/>
            <ac:cxnSpMk id="21" creationId="{3A8E884C-8BFE-40CF-68E8-5FCC37055AC5}"/>
          </ac:cxnSpMkLst>
        </pc:cxnChg>
        <pc:cxnChg chg="add mod">
          <ac:chgData name="Howard Garlick" userId="1252ccdb-ebe5-488f-9d9e-ddb2d0499c80" providerId="ADAL" clId="{E28BC832-8C8D-4127-8B6E-A050FDF9F845}" dt="2026-04-23T14:51:49.906" v="1248" actId="208"/>
          <ac:cxnSpMkLst>
            <pc:docMk/>
            <pc:sldMk cId="31777243" sldId="337"/>
            <ac:cxnSpMk id="23" creationId="{4D6EB1F1-9CC8-C1E3-3478-E963F6ECBFE9}"/>
          </ac:cxnSpMkLst>
        </pc:cxnChg>
        <pc:cxnChg chg="add mod">
          <ac:chgData name="Howard Garlick" userId="1252ccdb-ebe5-488f-9d9e-ddb2d0499c80" providerId="ADAL" clId="{E28BC832-8C8D-4127-8B6E-A050FDF9F845}" dt="2026-04-23T14:52:20.013" v="1250" actId="208"/>
          <ac:cxnSpMkLst>
            <pc:docMk/>
            <pc:sldMk cId="31777243" sldId="337"/>
            <ac:cxnSpMk id="25" creationId="{DF8DB89E-196E-FEE2-C158-4D99FC5515EB}"/>
          </ac:cxnSpMkLst>
        </pc:cxnChg>
        <pc:cxnChg chg="add mod">
          <ac:chgData name="Howard Garlick" userId="1252ccdb-ebe5-488f-9d9e-ddb2d0499c80" providerId="ADAL" clId="{E28BC832-8C8D-4127-8B6E-A050FDF9F845}" dt="2026-04-23T14:52:33.298" v="1252" actId="208"/>
          <ac:cxnSpMkLst>
            <pc:docMk/>
            <pc:sldMk cId="31777243" sldId="337"/>
            <ac:cxnSpMk id="27" creationId="{FCE3C8C8-35D5-FAD8-AD47-24DEDEB68ACE}"/>
          </ac:cxnSpMkLst>
        </pc:cxnChg>
        <pc:cxnChg chg="add mod">
          <ac:chgData name="Howard Garlick" userId="1252ccdb-ebe5-488f-9d9e-ddb2d0499c80" providerId="ADAL" clId="{E28BC832-8C8D-4127-8B6E-A050FDF9F845}" dt="2026-04-23T14:52:45.850" v="1254" actId="208"/>
          <ac:cxnSpMkLst>
            <pc:docMk/>
            <pc:sldMk cId="31777243" sldId="337"/>
            <ac:cxnSpMk id="29" creationId="{0A13DC3F-3131-E7B5-59A7-64503091C16D}"/>
          </ac:cxnSpMkLst>
        </pc:cxnChg>
        <pc:cxnChg chg="add mod">
          <ac:chgData name="Howard Garlick" userId="1252ccdb-ebe5-488f-9d9e-ddb2d0499c80" providerId="ADAL" clId="{E28BC832-8C8D-4127-8B6E-A050FDF9F845}" dt="2026-04-23T14:53:05.340" v="1256" actId="208"/>
          <ac:cxnSpMkLst>
            <pc:docMk/>
            <pc:sldMk cId="31777243" sldId="337"/>
            <ac:cxnSpMk id="31" creationId="{D6F570F1-B190-6E08-D1C5-E7AD357ADBD7}"/>
          </ac:cxnSpMkLst>
        </pc:cxnChg>
        <pc:cxnChg chg="add mod">
          <ac:chgData name="Howard Garlick" userId="1252ccdb-ebe5-488f-9d9e-ddb2d0499c80" providerId="ADAL" clId="{E28BC832-8C8D-4127-8B6E-A050FDF9F845}" dt="2026-04-23T14:53:18.490" v="1258" actId="208"/>
          <ac:cxnSpMkLst>
            <pc:docMk/>
            <pc:sldMk cId="31777243" sldId="337"/>
            <ac:cxnSpMk id="33" creationId="{E6FD8B89-C149-A24C-0F6F-303ECCB6DF5E}"/>
          </ac:cxnSpMkLst>
        </pc:cxnChg>
        <pc:cxnChg chg="add mod">
          <ac:chgData name="Howard Garlick" userId="1252ccdb-ebe5-488f-9d9e-ddb2d0499c80" providerId="ADAL" clId="{E28BC832-8C8D-4127-8B6E-A050FDF9F845}" dt="2026-04-23T14:53:30.337" v="1260" actId="208"/>
          <ac:cxnSpMkLst>
            <pc:docMk/>
            <pc:sldMk cId="31777243" sldId="337"/>
            <ac:cxnSpMk id="35" creationId="{BD164A56-82F1-E1BF-E4AD-36F86973070F}"/>
          </ac:cxnSpMkLst>
        </pc:cxnChg>
      </pc:sldChg>
      <pc:sldChg chg="del">
        <pc:chgData name="Howard Garlick" userId="1252ccdb-ebe5-488f-9d9e-ddb2d0499c80" providerId="ADAL" clId="{E28BC832-8C8D-4127-8B6E-A050FDF9F845}" dt="2026-04-23T12:41:33.342" v="108" actId="47"/>
        <pc:sldMkLst>
          <pc:docMk/>
          <pc:sldMk cId="1744420965" sldId="337"/>
        </pc:sldMkLst>
      </pc:sldChg>
      <pc:sldChg chg="addSp delSp modSp add mod modNotesTx">
        <pc:chgData name="Howard Garlick" userId="1252ccdb-ebe5-488f-9d9e-ddb2d0499c80" providerId="ADAL" clId="{E28BC832-8C8D-4127-8B6E-A050FDF9F845}" dt="2026-05-06T10:34:17.283" v="3339" actId="478"/>
        <pc:sldMkLst>
          <pc:docMk/>
          <pc:sldMk cId="3698189154" sldId="338"/>
        </pc:sldMkLst>
        <pc:spChg chg="add mod ord">
          <ac:chgData name="Howard Garlick" userId="1252ccdb-ebe5-488f-9d9e-ddb2d0499c80" providerId="ADAL" clId="{E28BC832-8C8D-4127-8B6E-A050FDF9F845}" dt="2026-04-23T15:31:24.405" v="1475" actId="1076"/>
          <ac:spMkLst>
            <pc:docMk/>
            <pc:sldMk cId="3698189154" sldId="338"/>
            <ac:spMk id="2" creationId="{D5F325EE-C27C-1DB5-9F7E-7900EA9DD2B2}"/>
          </ac:spMkLst>
        </pc:spChg>
        <pc:spChg chg="mod">
          <ac:chgData name="Howard Garlick" userId="1252ccdb-ebe5-488f-9d9e-ddb2d0499c80" providerId="ADAL" clId="{E28BC832-8C8D-4127-8B6E-A050FDF9F845}" dt="2026-04-24T09:27:18.588" v="1695" actId="207"/>
          <ac:spMkLst>
            <pc:docMk/>
            <pc:sldMk cId="3698189154" sldId="338"/>
            <ac:spMk id="3" creationId="{6871AAC9-4968-1981-4368-726FF12DA4DE}"/>
          </ac:spMkLst>
        </pc:spChg>
        <pc:spChg chg="add del mod ord">
          <ac:chgData name="Howard Garlick" userId="1252ccdb-ebe5-488f-9d9e-ddb2d0499c80" providerId="ADAL" clId="{E28BC832-8C8D-4127-8B6E-A050FDF9F845}" dt="2026-05-06T10:34:17.283" v="3339" actId="478"/>
          <ac:spMkLst>
            <pc:docMk/>
            <pc:sldMk cId="3698189154" sldId="338"/>
            <ac:spMk id="4" creationId="{04DFE005-3D6D-7830-AC0A-9BCE6EF5B76F}"/>
          </ac:spMkLst>
        </pc:spChg>
        <pc:spChg chg="mod">
          <ac:chgData name="Howard Garlick" userId="1252ccdb-ebe5-488f-9d9e-ddb2d0499c80" providerId="ADAL" clId="{E28BC832-8C8D-4127-8B6E-A050FDF9F845}" dt="2026-04-23T12:44:53.487" v="180" actId="20577"/>
          <ac:spMkLst>
            <pc:docMk/>
            <pc:sldMk cId="3698189154" sldId="338"/>
            <ac:spMk id="9" creationId="{960F5CFA-7E87-B196-8BBF-CB05A51A5254}"/>
          </ac:spMkLst>
        </pc:spChg>
        <pc:picChg chg="add mod">
          <ac:chgData name="Howard Garlick" userId="1252ccdb-ebe5-488f-9d9e-ddb2d0499c80" providerId="ADAL" clId="{E28BC832-8C8D-4127-8B6E-A050FDF9F845}" dt="2026-04-24T09:26:04.119" v="1692" actId="1037"/>
          <ac:picMkLst>
            <pc:docMk/>
            <pc:sldMk cId="3698189154" sldId="338"/>
            <ac:picMk id="5" creationId="{8FD1C664-9019-0CDC-0CFC-8EF109612833}"/>
          </ac:picMkLst>
        </pc:picChg>
      </pc:sldChg>
      <pc:sldChg chg="addSp modSp add mod modNotesTx">
        <pc:chgData name="Howard Garlick" userId="1252ccdb-ebe5-488f-9d9e-ddb2d0499c80" providerId="ADAL" clId="{E28BC832-8C8D-4127-8B6E-A050FDF9F845}" dt="2026-04-29T11:40:35.496" v="3338" actId="20577"/>
        <pc:sldMkLst>
          <pc:docMk/>
          <pc:sldMk cId="2718051088" sldId="339"/>
        </pc:sldMkLst>
        <pc:spChg chg="add mod ord">
          <ac:chgData name="Howard Garlick" userId="1252ccdb-ebe5-488f-9d9e-ddb2d0499c80" providerId="ADAL" clId="{E28BC832-8C8D-4127-8B6E-A050FDF9F845}" dt="2026-04-23T14:35:06.676" v="827" actId="167"/>
          <ac:spMkLst>
            <pc:docMk/>
            <pc:sldMk cId="2718051088" sldId="339"/>
            <ac:spMk id="2" creationId="{12AE7A9E-3EE9-35C9-A326-909519567E36}"/>
          </ac:spMkLst>
        </pc:spChg>
        <pc:spChg chg="mod">
          <ac:chgData name="Howard Garlick" userId="1252ccdb-ebe5-488f-9d9e-ddb2d0499c80" providerId="ADAL" clId="{E28BC832-8C8D-4127-8B6E-A050FDF9F845}" dt="2026-04-29T11:40:35.496" v="3338" actId="20577"/>
          <ac:spMkLst>
            <pc:docMk/>
            <pc:sldMk cId="2718051088" sldId="339"/>
            <ac:spMk id="3" creationId="{D97D3CF4-8AC9-3FB0-3A6C-6DF188EB1AAD}"/>
          </ac:spMkLst>
        </pc:spChg>
        <pc:spChg chg="mod">
          <ac:chgData name="Howard Garlick" userId="1252ccdb-ebe5-488f-9d9e-ddb2d0499c80" providerId="ADAL" clId="{E28BC832-8C8D-4127-8B6E-A050FDF9F845}" dt="2026-04-23T12:45:49.181" v="224" actId="20577"/>
          <ac:spMkLst>
            <pc:docMk/>
            <pc:sldMk cId="2718051088" sldId="339"/>
            <ac:spMk id="9" creationId="{82D49BA0-C3C5-955B-2FBC-6A989EB2E7C0}"/>
          </ac:spMkLst>
        </pc:spChg>
      </pc:sldChg>
      <pc:sldChg chg="addSp modSp add mod modNotesTx">
        <pc:chgData name="Howard Garlick" userId="1252ccdb-ebe5-488f-9d9e-ddb2d0499c80" providerId="ADAL" clId="{E28BC832-8C8D-4127-8B6E-A050FDF9F845}" dt="2026-05-06T10:35:05.097" v="3341" actId="20577"/>
        <pc:sldMkLst>
          <pc:docMk/>
          <pc:sldMk cId="3553886472" sldId="340"/>
        </pc:sldMkLst>
        <pc:spChg chg="add mod ord">
          <ac:chgData name="Howard Garlick" userId="1252ccdb-ebe5-488f-9d9e-ddb2d0499c80" providerId="ADAL" clId="{E28BC832-8C8D-4127-8B6E-A050FDF9F845}" dt="2026-04-23T14:34:59.861" v="825" actId="167"/>
          <ac:spMkLst>
            <pc:docMk/>
            <pc:sldMk cId="3553886472" sldId="340"/>
            <ac:spMk id="2" creationId="{5CADF0A3-5E3D-A11F-9A14-D5DBEB48AE67}"/>
          </ac:spMkLst>
        </pc:spChg>
        <pc:spChg chg="mod">
          <ac:chgData name="Howard Garlick" userId="1252ccdb-ebe5-488f-9d9e-ddb2d0499c80" providerId="ADAL" clId="{E28BC832-8C8D-4127-8B6E-A050FDF9F845}" dt="2026-05-06T10:35:05.097" v="3341" actId="20577"/>
          <ac:spMkLst>
            <pc:docMk/>
            <pc:sldMk cId="3553886472" sldId="340"/>
            <ac:spMk id="3" creationId="{7227A1BA-799E-CD9A-D516-0A07E1F95378}"/>
          </ac:spMkLst>
        </pc:spChg>
        <pc:spChg chg="mod">
          <ac:chgData name="Howard Garlick" userId="1252ccdb-ebe5-488f-9d9e-ddb2d0499c80" providerId="ADAL" clId="{E28BC832-8C8D-4127-8B6E-A050FDF9F845}" dt="2026-04-23T12:45:32.314" v="208" actId="20577"/>
          <ac:spMkLst>
            <pc:docMk/>
            <pc:sldMk cId="3553886472" sldId="340"/>
            <ac:spMk id="9" creationId="{D42D1A61-E4DB-F415-61BC-32126496E703}"/>
          </ac:spMkLst>
        </pc:spChg>
        <pc:graphicFrameChg chg="add mod modGraphic">
          <ac:chgData name="Howard Garlick" userId="1252ccdb-ebe5-488f-9d9e-ddb2d0499c80" providerId="ADAL" clId="{E28BC832-8C8D-4127-8B6E-A050FDF9F845}" dt="2026-04-28T13:29:07.566" v="3104" actId="20577"/>
          <ac:graphicFrameMkLst>
            <pc:docMk/>
            <pc:sldMk cId="3553886472" sldId="340"/>
            <ac:graphicFrameMk id="4" creationId="{338E282C-8F63-0DC2-DC90-C5CD878C3073}"/>
          </ac:graphicFrameMkLst>
        </pc:graphicFrameChg>
      </pc:sldChg>
      <pc:sldChg chg="addSp delSp modSp add mod modAnim modNotesTx">
        <pc:chgData name="Howard Garlick" userId="1252ccdb-ebe5-488f-9d9e-ddb2d0499c80" providerId="ADAL" clId="{E28BC832-8C8D-4127-8B6E-A050FDF9F845}" dt="2026-04-27T09:12:05.037" v="2727" actId="1035"/>
        <pc:sldMkLst>
          <pc:docMk/>
          <pc:sldMk cId="3285044782" sldId="341"/>
        </pc:sldMkLst>
        <pc:spChg chg="add mod ord">
          <ac:chgData name="Howard Garlick" userId="1252ccdb-ebe5-488f-9d9e-ddb2d0499c80" providerId="ADAL" clId="{E28BC832-8C8D-4127-8B6E-A050FDF9F845}" dt="2026-04-24T10:14:50.782" v="2062" actId="167"/>
          <ac:spMkLst>
            <pc:docMk/>
            <pc:sldMk cId="3285044782" sldId="341"/>
            <ac:spMk id="2" creationId="{21A061CB-5ECD-8D07-0EDC-4810DC0A95AE}"/>
          </ac:spMkLst>
        </pc:spChg>
        <pc:spChg chg="mod">
          <ac:chgData name="Howard Garlick" userId="1252ccdb-ebe5-488f-9d9e-ddb2d0499c80" providerId="ADAL" clId="{E28BC832-8C8D-4127-8B6E-A050FDF9F845}" dt="2026-04-24T10:10:54.552" v="2028" actId="403"/>
          <ac:spMkLst>
            <pc:docMk/>
            <pc:sldMk cId="3285044782" sldId="341"/>
            <ac:spMk id="3" creationId="{92735574-2B3E-F65B-BEF9-4481DDB01DC1}"/>
          </ac:spMkLst>
        </pc:spChg>
        <pc:spChg chg="add mod">
          <ac:chgData name="Howard Garlick" userId="1252ccdb-ebe5-488f-9d9e-ddb2d0499c80" providerId="ADAL" clId="{E28BC832-8C8D-4127-8B6E-A050FDF9F845}" dt="2026-04-24T10:14:10.545" v="2054" actId="1076"/>
          <ac:spMkLst>
            <pc:docMk/>
            <pc:sldMk cId="3285044782" sldId="341"/>
            <ac:spMk id="4" creationId="{7B2E6FDA-10CE-328A-321A-0BC83FF631B5}"/>
          </ac:spMkLst>
        </pc:spChg>
        <pc:spChg chg="add mod">
          <ac:chgData name="Howard Garlick" userId="1252ccdb-ebe5-488f-9d9e-ddb2d0499c80" providerId="ADAL" clId="{E28BC832-8C8D-4127-8B6E-A050FDF9F845}" dt="2026-04-24T10:29:24.003" v="2139" actId="1076"/>
          <ac:spMkLst>
            <pc:docMk/>
            <pc:sldMk cId="3285044782" sldId="341"/>
            <ac:spMk id="5" creationId="{2CC24EE2-CE9E-C46D-DB85-2A39619F7A72}"/>
          </ac:spMkLst>
        </pc:spChg>
        <pc:spChg chg="add mod">
          <ac:chgData name="Howard Garlick" userId="1252ccdb-ebe5-488f-9d9e-ddb2d0499c80" providerId="ADAL" clId="{E28BC832-8C8D-4127-8B6E-A050FDF9F845}" dt="2026-04-27T09:12:05.037" v="2727" actId="1035"/>
          <ac:spMkLst>
            <pc:docMk/>
            <pc:sldMk cId="3285044782" sldId="341"/>
            <ac:spMk id="6" creationId="{035C70E2-7E9B-A94A-B188-84AFB223FF0C}"/>
          </ac:spMkLst>
        </pc:spChg>
        <pc:spChg chg="add mod">
          <ac:chgData name="Howard Garlick" userId="1252ccdb-ebe5-488f-9d9e-ddb2d0499c80" providerId="ADAL" clId="{E28BC832-8C8D-4127-8B6E-A050FDF9F845}" dt="2026-04-24T10:02:03.808" v="1852" actId="27636"/>
          <ac:spMkLst>
            <pc:docMk/>
            <pc:sldMk cId="3285044782" sldId="341"/>
            <ac:spMk id="7" creationId="{4CCDF5BE-81D9-94C7-0116-FECA482BCBFA}"/>
          </ac:spMkLst>
        </pc:spChg>
        <pc:spChg chg="add mod">
          <ac:chgData name="Howard Garlick" userId="1252ccdb-ebe5-488f-9d9e-ddb2d0499c80" providerId="ADAL" clId="{E28BC832-8C8D-4127-8B6E-A050FDF9F845}" dt="2026-04-24T10:29:58.868" v="2145" actId="1076"/>
          <ac:spMkLst>
            <pc:docMk/>
            <pc:sldMk cId="3285044782" sldId="341"/>
            <ac:spMk id="8" creationId="{74477A62-E8FE-9D99-8D1B-9B859AAFF8F9}"/>
          </ac:spMkLst>
        </pc:spChg>
        <pc:spChg chg="mod">
          <ac:chgData name="Howard Garlick" userId="1252ccdb-ebe5-488f-9d9e-ddb2d0499c80" providerId="ADAL" clId="{E28BC832-8C8D-4127-8B6E-A050FDF9F845}" dt="2026-04-23T12:45:16.552" v="192" actId="20577"/>
          <ac:spMkLst>
            <pc:docMk/>
            <pc:sldMk cId="3285044782" sldId="341"/>
            <ac:spMk id="9" creationId="{F8E5C971-E206-8DD9-B618-9F04437A39E2}"/>
          </ac:spMkLst>
        </pc:spChg>
        <pc:spChg chg="add mod">
          <ac:chgData name="Howard Garlick" userId="1252ccdb-ebe5-488f-9d9e-ddb2d0499c80" providerId="ADAL" clId="{E28BC832-8C8D-4127-8B6E-A050FDF9F845}" dt="2026-04-24T10:09:45.642" v="2003" actId="1076"/>
          <ac:spMkLst>
            <pc:docMk/>
            <pc:sldMk cId="3285044782" sldId="341"/>
            <ac:spMk id="10" creationId="{EB7E2A7F-FE13-A2CF-0F57-4542D4F0CC67}"/>
          </ac:spMkLst>
        </pc:spChg>
        <pc:spChg chg="add mod">
          <ac:chgData name="Howard Garlick" userId="1252ccdb-ebe5-488f-9d9e-ddb2d0499c80" providerId="ADAL" clId="{E28BC832-8C8D-4127-8B6E-A050FDF9F845}" dt="2026-04-24T10:16:30.098" v="2079" actId="207"/>
          <ac:spMkLst>
            <pc:docMk/>
            <pc:sldMk cId="3285044782" sldId="341"/>
            <ac:spMk id="11" creationId="{D3065468-6F0D-4848-DD97-96602D38C8A4}"/>
          </ac:spMkLst>
        </pc:spChg>
        <pc:spChg chg="add mod">
          <ac:chgData name="Howard Garlick" userId="1252ccdb-ebe5-488f-9d9e-ddb2d0499c80" providerId="ADAL" clId="{E28BC832-8C8D-4127-8B6E-A050FDF9F845}" dt="2026-04-24T10:05:51.310" v="1941" actId="207"/>
          <ac:spMkLst>
            <pc:docMk/>
            <pc:sldMk cId="3285044782" sldId="341"/>
            <ac:spMk id="12" creationId="{5FB749AE-E1D9-6CB2-F60A-4D7D64B42CE9}"/>
          </ac:spMkLst>
        </pc:spChg>
        <pc:spChg chg="add del mod">
          <ac:chgData name="Howard Garlick" userId="1252ccdb-ebe5-488f-9d9e-ddb2d0499c80" providerId="ADAL" clId="{E28BC832-8C8D-4127-8B6E-A050FDF9F845}" dt="2026-04-24T10:04:22.573" v="1908" actId="478"/>
          <ac:spMkLst>
            <pc:docMk/>
            <pc:sldMk cId="3285044782" sldId="341"/>
            <ac:spMk id="13" creationId="{03A01DBB-0224-0D8E-32C0-684907A4D589}"/>
          </ac:spMkLst>
        </pc:spChg>
        <pc:spChg chg="add mod">
          <ac:chgData name="Howard Garlick" userId="1252ccdb-ebe5-488f-9d9e-ddb2d0499c80" providerId="ADAL" clId="{E28BC832-8C8D-4127-8B6E-A050FDF9F845}" dt="2026-04-24T10:08:20.317" v="1993" actId="114"/>
          <ac:spMkLst>
            <pc:docMk/>
            <pc:sldMk cId="3285044782" sldId="341"/>
            <ac:spMk id="14" creationId="{2ADFB7CD-303D-057D-364D-BA9EF47428F9}"/>
          </ac:spMkLst>
        </pc:spChg>
        <pc:spChg chg="add mod">
          <ac:chgData name="Howard Garlick" userId="1252ccdb-ebe5-488f-9d9e-ddb2d0499c80" providerId="ADAL" clId="{E28BC832-8C8D-4127-8B6E-A050FDF9F845}" dt="2026-04-24T10:12:26.646" v="2035" actId="208"/>
          <ac:spMkLst>
            <pc:docMk/>
            <pc:sldMk cId="3285044782" sldId="341"/>
            <ac:spMk id="15" creationId="{BCEC513D-80FC-3060-36A4-79D67B62BC37}"/>
          </ac:spMkLst>
        </pc:spChg>
        <pc:spChg chg="add mod">
          <ac:chgData name="Howard Garlick" userId="1252ccdb-ebe5-488f-9d9e-ddb2d0499c80" providerId="ADAL" clId="{E28BC832-8C8D-4127-8B6E-A050FDF9F845}" dt="2026-04-24T10:12:48.526" v="2038" actId="14100"/>
          <ac:spMkLst>
            <pc:docMk/>
            <pc:sldMk cId="3285044782" sldId="341"/>
            <ac:spMk id="16" creationId="{E75F263A-09BB-A6BD-4261-64598CDE1190}"/>
          </ac:spMkLst>
        </pc:spChg>
        <pc:spChg chg="add mod">
          <ac:chgData name="Howard Garlick" userId="1252ccdb-ebe5-488f-9d9e-ddb2d0499c80" providerId="ADAL" clId="{E28BC832-8C8D-4127-8B6E-A050FDF9F845}" dt="2026-04-24T10:22:19.616" v="2132" actId="1076"/>
          <ac:spMkLst>
            <pc:docMk/>
            <pc:sldMk cId="3285044782" sldId="341"/>
            <ac:spMk id="17" creationId="{4622F47F-6DAA-E3C3-7967-89433BDA6C08}"/>
          </ac:spMkLst>
        </pc:spChg>
        <pc:spChg chg="add mod">
          <ac:chgData name="Howard Garlick" userId="1252ccdb-ebe5-488f-9d9e-ddb2d0499c80" providerId="ADAL" clId="{E28BC832-8C8D-4127-8B6E-A050FDF9F845}" dt="2026-04-24T10:16:36.365" v="2080" actId="208"/>
          <ac:spMkLst>
            <pc:docMk/>
            <pc:sldMk cId="3285044782" sldId="341"/>
            <ac:spMk id="18" creationId="{13293E46-CEA2-D830-37AD-182FE569D520}"/>
          </ac:spMkLst>
        </pc:spChg>
        <pc:spChg chg="add mod">
          <ac:chgData name="Howard Garlick" userId="1252ccdb-ebe5-488f-9d9e-ddb2d0499c80" providerId="ADAL" clId="{E28BC832-8C8D-4127-8B6E-A050FDF9F845}" dt="2026-04-24T10:14:20.591" v="2055" actId="1076"/>
          <ac:spMkLst>
            <pc:docMk/>
            <pc:sldMk cId="3285044782" sldId="341"/>
            <ac:spMk id="19" creationId="{AE93F132-A2D8-87E3-ECE0-A3CF3B346D7C}"/>
          </ac:spMkLst>
        </pc:spChg>
        <pc:spChg chg="add mod">
          <ac:chgData name="Howard Garlick" userId="1252ccdb-ebe5-488f-9d9e-ddb2d0499c80" providerId="ADAL" clId="{E28BC832-8C8D-4127-8B6E-A050FDF9F845}" dt="2026-04-24T10:14:58.336" v="2063" actId="14100"/>
          <ac:spMkLst>
            <pc:docMk/>
            <pc:sldMk cId="3285044782" sldId="341"/>
            <ac:spMk id="20" creationId="{1EDBC6A1-8638-5711-4EA9-A8A7AE8D98E2}"/>
          </ac:spMkLst>
        </pc:spChg>
        <pc:spChg chg="add mod">
          <ac:chgData name="Howard Garlick" userId="1252ccdb-ebe5-488f-9d9e-ddb2d0499c80" providerId="ADAL" clId="{E28BC832-8C8D-4127-8B6E-A050FDF9F845}" dt="2026-04-24T10:29:51.705" v="2144" actId="14100"/>
          <ac:spMkLst>
            <pc:docMk/>
            <pc:sldMk cId="3285044782" sldId="341"/>
            <ac:spMk id="21" creationId="{9D4032A5-2BFA-4FF3-8C00-41A835A24B1C}"/>
          </ac:spMkLst>
        </pc:spChg>
        <pc:spChg chg="add mod">
          <ac:chgData name="Howard Garlick" userId="1252ccdb-ebe5-488f-9d9e-ddb2d0499c80" providerId="ADAL" clId="{E28BC832-8C8D-4127-8B6E-A050FDF9F845}" dt="2026-04-26T20:19:34.384" v="2720" actId="1076"/>
          <ac:spMkLst>
            <pc:docMk/>
            <pc:sldMk cId="3285044782" sldId="341"/>
            <ac:spMk id="22" creationId="{C8BB84BA-DF1A-6805-3CAA-5D2CC178A981}"/>
          </ac:spMkLst>
        </pc:spChg>
        <pc:spChg chg="add mod">
          <ac:chgData name="Howard Garlick" userId="1252ccdb-ebe5-488f-9d9e-ddb2d0499c80" providerId="ADAL" clId="{E28BC832-8C8D-4127-8B6E-A050FDF9F845}" dt="2026-04-24T10:16:12.806" v="2078" actId="208"/>
          <ac:spMkLst>
            <pc:docMk/>
            <pc:sldMk cId="3285044782" sldId="341"/>
            <ac:spMk id="23" creationId="{D930D81F-D1EE-4EE8-EBDD-DB3B8A4FBAF8}"/>
          </ac:spMkLst>
        </pc:spChg>
        <pc:cxnChg chg="add mod">
          <ac:chgData name="Howard Garlick" userId="1252ccdb-ebe5-488f-9d9e-ddb2d0499c80" providerId="ADAL" clId="{E28BC832-8C8D-4127-8B6E-A050FDF9F845}" dt="2026-04-24T10:29:51.705" v="2144" actId="14100"/>
          <ac:cxnSpMkLst>
            <pc:docMk/>
            <pc:sldMk cId="3285044782" sldId="341"/>
            <ac:cxnSpMk id="25" creationId="{BB0671ED-0DE7-EA96-E533-73E3D2FD429A}"/>
          </ac:cxnSpMkLst>
        </pc:cxnChg>
        <pc:cxnChg chg="add mod">
          <ac:chgData name="Howard Garlick" userId="1252ccdb-ebe5-488f-9d9e-ddb2d0499c80" providerId="ADAL" clId="{E28BC832-8C8D-4127-8B6E-A050FDF9F845}" dt="2026-04-24T10:17:50.361" v="2088" actId="14100"/>
          <ac:cxnSpMkLst>
            <pc:docMk/>
            <pc:sldMk cId="3285044782" sldId="341"/>
            <ac:cxnSpMk id="28" creationId="{50D2BDA3-D180-6D4F-7D73-88833DCAF02A}"/>
          </ac:cxnSpMkLst>
        </pc:cxnChg>
        <pc:cxnChg chg="add mod">
          <ac:chgData name="Howard Garlick" userId="1252ccdb-ebe5-488f-9d9e-ddb2d0499c80" providerId="ADAL" clId="{E28BC832-8C8D-4127-8B6E-A050FDF9F845}" dt="2026-04-24T10:29:51.705" v="2144" actId="14100"/>
          <ac:cxnSpMkLst>
            <pc:docMk/>
            <pc:sldMk cId="3285044782" sldId="341"/>
            <ac:cxnSpMk id="32" creationId="{1686931E-6F3E-D938-B023-162BCDA7D2C3}"/>
          </ac:cxnSpMkLst>
        </pc:cxnChg>
        <pc:cxnChg chg="add mod">
          <ac:chgData name="Howard Garlick" userId="1252ccdb-ebe5-488f-9d9e-ddb2d0499c80" providerId="ADAL" clId="{E28BC832-8C8D-4127-8B6E-A050FDF9F845}" dt="2026-04-24T10:18:31.567" v="2095" actId="14100"/>
          <ac:cxnSpMkLst>
            <pc:docMk/>
            <pc:sldMk cId="3285044782" sldId="341"/>
            <ac:cxnSpMk id="35" creationId="{0BC054DA-FFCD-0D79-1E70-FAC832937A1D}"/>
          </ac:cxnSpMkLst>
        </pc:cxnChg>
        <pc:cxnChg chg="add mod">
          <ac:chgData name="Howard Garlick" userId="1252ccdb-ebe5-488f-9d9e-ddb2d0499c80" providerId="ADAL" clId="{E28BC832-8C8D-4127-8B6E-A050FDF9F845}" dt="2026-04-24T10:18:46.910" v="2098" actId="14100"/>
          <ac:cxnSpMkLst>
            <pc:docMk/>
            <pc:sldMk cId="3285044782" sldId="341"/>
            <ac:cxnSpMk id="38" creationId="{DEC3E081-4856-4DE3-23DC-849D5F4921C4}"/>
          </ac:cxnSpMkLst>
        </pc:cxnChg>
        <pc:cxnChg chg="add mod">
          <ac:chgData name="Howard Garlick" userId="1252ccdb-ebe5-488f-9d9e-ddb2d0499c80" providerId="ADAL" clId="{E28BC832-8C8D-4127-8B6E-A050FDF9F845}" dt="2026-04-24T10:19:01.342" v="2101" actId="14100"/>
          <ac:cxnSpMkLst>
            <pc:docMk/>
            <pc:sldMk cId="3285044782" sldId="341"/>
            <ac:cxnSpMk id="41" creationId="{22B23926-72FE-0401-2239-9DBE1071D49A}"/>
          </ac:cxnSpMkLst>
        </pc:cxnChg>
        <pc:cxnChg chg="add mod">
          <ac:chgData name="Howard Garlick" userId="1252ccdb-ebe5-488f-9d9e-ddb2d0499c80" providerId="ADAL" clId="{E28BC832-8C8D-4127-8B6E-A050FDF9F845}" dt="2026-04-24T10:22:19.616" v="2132" actId="1076"/>
          <ac:cxnSpMkLst>
            <pc:docMk/>
            <pc:sldMk cId="3285044782" sldId="341"/>
            <ac:cxnSpMk id="44" creationId="{DA9CBB2C-01F9-BB97-11BB-B6E65106F728}"/>
          </ac:cxnSpMkLst>
        </pc:cxnChg>
        <pc:cxnChg chg="add mod">
          <ac:chgData name="Howard Garlick" userId="1252ccdb-ebe5-488f-9d9e-ddb2d0499c80" providerId="ADAL" clId="{E28BC832-8C8D-4127-8B6E-A050FDF9F845}" dt="2026-04-24T10:22:19.616" v="2132" actId="1076"/>
          <ac:cxnSpMkLst>
            <pc:docMk/>
            <pc:sldMk cId="3285044782" sldId="341"/>
            <ac:cxnSpMk id="47" creationId="{8CFEFC0E-2116-3FFD-A1A8-EFFBB0952CE3}"/>
          </ac:cxnSpMkLst>
        </pc:cxnChg>
        <pc:cxnChg chg="add mod">
          <ac:chgData name="Howard Garlick" userId="1252ccdb-ebe5-488f-9d9e-ddb2d0499c80" providerId="ADAL" clId="{E28BC832-8C8D-4127-8B6E-A050FDF9F845}" dt="2026-04-24T10:30:25.997" v="2147" actId="14100"/>
          <ac:cxnSpMkLst>
            <pc:docMk/>
            <pc:sldMk cId="3285044782" sldId="341"/>
            <ac:cxnSpMk id="50" creationId="{AB1760B9-C93A-8464-F45C-27D1EA8565D1}"/>
          </ac:cxnSpMkLst>
        </pc:cxnChg>
        <pc:cxnChg chg="add mod">
          <ac:chgData name="Howard Garlick" userId="1252ccdb-ebe5-488f-9d9e-ddb2d0499c80" providerId="ADAL" clId="{E28BC832-8C8D-4127-8B6E-A050FDF9F845}" dt="2026-04-26T20:19:34.384" v="2720" actId="1076"/>
          <ac:cxnSpMkLst>
            <pc:docMk/>
            <pc:sldMk cId="3285044782" sldId="341"/>
            <ac:cxnSpMk id="53" creationId="{D0EDC699-3C2A-7C50-37AB-36097F31E75B}"/>
          </ac:cxnSpMkLst>
        </pc:cxnChg>
        <pc:cxnChg chg="add mod">
          <ac:chgData name="Howard Garlick" userId="1252ccdb-ebe5-488f-9d9e-ddb2d0499c80" providerId="ADAL" clId="{E28BC832-8C8D-4127-8B6E-A050FDF9F845}" dt="2026-04-26T20:19:34.384" v="2720" actId="1076"/>
          <ac:cxnSpMkLst>
            <pc:docMk/>
            <pc:sldMk cId="3285044782" sldId="341"/>
            <ac:cxnSpMk id="56" creationId="{F6B693F0-EF8A-23CA-6F10-4C2CD805FA74}"/>
          </ac:cxnSpMkLst>
        </pc:cxnChg>
        <pc:cxnChg chg="add mod">
          <ac:chgData name="Howard Garlick" userId="1252ccdb-ebe5-488f-9d9e-ddb2d0499c80" providerId="ADAL" clId="{E28BC832-8C8D-4127-8B6E-A050FDF9F845}" dt="2026-04-26T20:19:34.384" v="2720" actId="1076"/>
          <ac:cxnSpMkLst>
            <pc:docMk/>
            <pc:sldMk cId="3285044782" sldId="341"/>
            <ac:cxnSpMk id="59" creationId="{B06D87BA-FFE0-0376-3564-83E406E36DF1}"/>
          </ac:cxnSpMkLst>
        </pc:cxnChg>
        <pc:cxnChg chg="add mod">
          <ac:chgData name="Howard Garlick" userId="1252ccdb-ebe5-488f-9d9e-ddb2d0499c80" providerId="ADAL" clId="{E28BC832-8C8D-4127-8B6E-A050FDF9F845}" dt="2026-04-24T10:20:55.440" v="2122" actId="14100"/>
          <ac:cxnSpMkLst>
            <pc:docMk/>
            <pc:sldMk cId="3285044782" sldId="341"/>
            <ac:cxnSpMk id="62" creationId="{D8ED9FC1-FA38-869A-2019-662AE76B5666}"/>
          </ac:cxnSpMkLst>
        </pc:cxnChg>
        <pc:cxnChg chg="add mod">
          <ac:chgData name="Howard Garlick" userId="1252ccdb-ebe5-488f-9d9e-ddb2d0499c80" providerId="ADAL" clId="{E28BC832-8C8D-4127-8B6E-A050FDF9F845}" dt="2026-04-26T20:19:34.384" v="2720" actId="1076"/>
          <ac:cxnSpMkLst>
            <pc:docMk/>
            <pc:sldMk cId="3285044782" sldId="341"/>
            <ac:cxnSpMk id="65" creationId="{888CD7E0-EB91-4764-51CB-4182F507A802}"/>
          </ac:cxnSpMkLst>
        </pc:cxnChg>
        <pc:cxnChg chg="add mod">
          <ac:chgData name="Howard Garlick" userId="1252ccdb-ebe5-488f-9d9e-ddb2d0499c80" providerId="ADAL" clId="{E28BC832-8C8D-4127-8B6E-A050FDF9F845}" dt="2026-04-24T10:21:19.949" v="2128" actId="14100"/>
          <ac:cxnSpMkLst>
            <pc:docMk/>
            <pc:sldMk cId="3285044782" sldId="341"/>
            <ac:cxnSpMk id="68" creationId="{FBA4871C-B8E0-2A8B-ADF2-B1BB9429DFA3}"/>
          </ac:cxnSpMkLst>
        </pc:cxnChg>
        <pc:cxnChg chg="add mod">
          <ac:chgData name="Howard Garlick" userId="1252ccdb-ebe5-488f-9d9e-ddb2d0499c80" providerId="ADAL" clId="{E28BC832-8C8D-4127-8B6E-A050FDF9F845}" dt="2026-04-24T10:21:51.827" v="2131" actId="14100"/>
          <ac:cxnSpMkLst>
            <pc:docMk/>
            <pc:sldMk cId="3285044782" sldId="341"/>
            <ac:cxnSpMk id="71" creationId="{C622133B-F852-8E5B-0364-FA3C9FF7BBDE}"/>
          </ac:cxnSpMkLst>
        </pc:cxnChg>
      </pc:sldChg>
      <pc:sldChg chg="addSp delSp modSp add mod modAnim">
        <pc:chgData name="Howard Garlick" userId="1252ccdb-ebe5-488f-9d9e-ddb2d0499c80" providerId="ADAL" clId="{E28BC832-8C8D-4127-8B6E-A050FDF9F845}" dt="2026-04-29T11:39:57.193" v="3295"/>
        <pc:sldMkLst>
          <pc:docMk/>
          <pc:sldMk cId="617252731" sldId="342"/>
        </pc:sldMkLst>
        <pc:spChg chg="mod ord">
          <ac:chgData name="Howard Garlick" userId="1252ccdb-ebe5-488f-9d9e-ddb2d0499c80" providerId="ADAL" clId="{E28BC832-8C8D-4127-8B6E-A050FDF9F845}" dt="2026-04-29T11:35:18.859" v="3193" actId="167"/>
          <ac:spMkLst>
            <pc:docMk/>
            <pc:sldMk cId="617252731" sldId="342"/>
            <ac:spMk id="2" creationId="{61BA3F75-42CC-8A47-D89D-2CEBBA598D2E}"/>
          </ac:spMkLst>
        </pc:spChg>
        <pc:spChg chg="mod">
          <ac:chgData name="Howard Garlick" userId="1252ccdb-ebe5-488f-9d9e-ddb2d0499c80" providerId="ADAL" clId="{E28BC832-8C8D-4127-8B6E-A050FDF9F845}" dt="2026-04-29T11:35:47.422" v="3206" actId="20577"/>
          <ac:spMkLst>
            <pc:docMk/>
            <pc:sldMk cId="617252731" sldId="342"/>
            <ac:spMk id="3" creationId="{E4EEC1D6-C4E0-FF22-C629-ECF537C06DDB}"/>
          </ac:spMkLst>
        </pc:spChg>
        <pc:spChg chg="mod">
          <ac:chgData name="Howard Garlick" userId="1252ccdb-ebe5-488f-9d9e-ddb2d0499c80" providerId="ADAL" clId="{E28BC832-8C8D-4127-8B6E-A050FDF9F845}" dt="2026-04-29T11:17:56.654" v="3122" actId="1076"/>
          <ac:spMkLst>
            <pc:docMk/>
            <pc:sldMk cId="617252731" sldId="342"/>
            <ac:spMk id="4" creationId="{AB14E513-0523-4B07-E6CD-0CFC36934AA4}"/>
          </ac:spMkLst>
        </pc:spChg>
        <pc:spChg chg="add mod">
          <ac:chgData name="Howard Garlick" userId="1252ccdb-ebe5-488f-9d9e-ddb2d0499c80" providerId="ADAL" clId="{E28BC832-8C8D-4127-8B6E-A050FDF9F845}" dt="2026-04-29T11:18:31.809" v="3125" actId="1076"/>
          <ac:spMkLst>
            <pc:docMk/>
            <pc:sldMk cId="617252731" sldId="342"/>
            <ac:spMk id="6" creationId="{F2AFD55C-61F8-A4A5-8853-EF55813B758C}"/>
          </ac:spMkLst>
        </pc:spChg>
        <pc:spChg chg="add mod">
          <ac:chgData name="Howard Garlick" userId="1252ccdb-ebe5-488f-9d9e-ddb2d0499c80" providerId="ADAL" clId="{E28BC832-8C8D-4127-8B6E-A050FDF9F845}" dt="2026-04-29T11:19:34.843" v="3134" actId="207"/>
          <ac:spMkLst>
            <pc:docMk/>
            <pc:sldMk cId="617252731" sldId="342"/>
            <ac:spMk id="7" creationId="{32C7322B-8289-3C4B-0009-E7584E4CF3B6}"/>
          </ac:spMkLst>
        </pc:spChg>
        <pc:spChg chg="add mod">
          <ac:chgData name="Howard Garlick" userId="1252ccdb-ebe5-488f-9d9e-ddb2d0499c80" providerId="ADAL" clId="{E28BC832-8C8D-4127-8B6E-A050FDF9F845}" dt="2026-04-29T11:20:38.635" v="3138" actId="1076"/>
          <ac:spMkLst>
            <pc:docMk/>
            <pc:sldMk cId="617252731" sldId="342"/>
            <ac:spMk id="8" creationId="{8F940C27-E6BF-0E13-7DBD-CE095BE4060F}"/>
          </ac:spMkLst>
        </pc:spChg>
        <pc:spChg chg="add mod">
          <ac:chgData name="Howard Garlick" userId="1252ccdb-ebe5-488f-9d9e-ddb2d0499c80" providerId="ADAL" clId="{E28BC832-8C8D-4127-8B6E-A050FDF9F845}" dt="2026-04-29T11:21:22.047" v="3142" actId="1076"/>
          <ac:spMkLst>
            <pc:docMk/>
            <pc:sldMk cId="617252731" sldId="342"/>
            <ac:spMk id="10" creationId="{E559C853-660F-5D6D-3247-665EEBC38263}"/>
          </ac:spMkLst>
        </pc:spChg>
        <pc:spChg chg="add mod">
          <ac:chgData name="Howard Garlick" userId="1252ccdb-ebe5-488f-9d9e-ddb2d0499c80" providerId="ADAL" clId="{E28BC832-8C8D-4127-8B6E-A050FDF9F845}" dt="2026-04-29T11:22:19.827" v="3146" actId="1076"/>
          <ac:spMkLst>
            <pc:docMk/>
            <pc:sldMk cId="617252731" sldId="342"/>
            <ac:spMk id="11" creationId="{0B3A9169-6BD1-4D4A-9262-4265660C5AB8}"/>
          </ac:spMkLst>
        </pc:spChg>
        <pc:spChg chg="add mod ord">
          <ac:chgData name="Howard Garlick" userId="1252ccdb-ebe5-488f-9d9e-ddb2d0499c80" providerId="ADAL" clId="{E28BC832-8C8D-4127-8B6E-A050FDF9F845}" dt="2026-04-29T11:35:15.351" v="3192" actId="167"/>
          <ac:spMkLst>
            <pc:docMk/>
            <pc:sldMk cId="617252731" sldId="342"/>
            <ac:spMk id="12" creationId="{53F1A2FD-A76F-80D6-EB63-55E715C8F14F}"/>
          </ac:spMkLst>
        </pc:spChg>
        <pc:spChg chg="add mod">
          <ac:chgData name="Howard Garlick" userId="1252ccdb-ebe5-488f-9d9e-ddb2d0499c80" providerId="ADAL" clId="{E28BC832-8C8D-4127-8B6E-A050FDF9F845}" dt="2026-04-29T11:35:02.304" v="3190" actId="1076"/>
          <ac:spMkLst>
            <pc:docMk/>
            <pc:sldMk cId="617252731" sldId="342"/>
            <ac:spMk id="13" creationId="{3A75E57E-20C8-3247-C137-548AC88B7E8A}"/>
          </ac:spMkLst>
        </pc:spChg>
        <pc:spChg chg="add mod">
          <ac:chgData name="Howard Garlick" userId="1252ccdb-ebe5-488f-9d9e-ddb2d0499c80" providerId="ADAL" clId="{E28BC832-8C8D-4127-8B6E-A050FDF9F845}" dt="2026-04-29T11:34:49.129" v="3189" actId="1076"/>
          <ac:spMkLst>
            <pc:docMk/>
            <pc:sldMk cId="617252731" sldId="342"/>
            <ac:spMk id="14" creationId="{D320CCA9-6AE1-4C07-D9EC-02A18059417F}"/>
          </ac:spMkLst>
        </pc:spChg>
        <pc:spChg chg="add mod">
          <ac:chgData name="Howard Garlick" userId="1252ccdb-ebe5-488f-9d9e-ddb2d0499c80" providerId="ADAL" clId="{E28BC832-8C8D-4127-8B6E-A050FDF9F845}" dt="2026-04-29T11:25:02.707" v="3156" actId="1076"/>
          <ac:spMkLst>
            <pc:docMk/>
            <pc:sldMk cId="617252731" sldId="342"/>
            <ac:spMk id="15" creationId="{26728EED-E78E-5E5C-C74F-66EEA2597E7E}"/>
          </ac:spMkLst>
        </pc:spChg>
        <pc:spChg chg="add mod">
          <ac:chgData name="Howard Garlick" userId="1252ccdb-ebe5-488f-9d9e-ddb2d0499c80" providerId="ADAL" clId="{E28BC832-8C8D-4127-8B6E-A050FDF9F845}" dt="2026-04-29T11:34:16.501" v="3184" actId="1076"/>
          <ac:spMkLst>
            <pc:docMk/>
            <pc:sldMk cId="617252731" sldId="342"/>
            <ac:spMk id="16" creationId="{9B65010E-D512-4AB4-87FA-8AD6F253E2B5}"/>
          </ac:spMkLst>
        </pc:spChg>
        <pc:spChg chg="add mod">
          <ac:chgData name="Howard Garlick" userId="1252ccdb-ebe5-488f-9d9e-ddb2d0499c80" providerId="ADAL" clId="{E28BC832-8C8D-4127-8B6E-A050FDF9F845}" dt="2026-04-29T11:27:01.135" v="3161" actId="1076"/>
          <ac:spMkLst>
            <pc:docMk/>
            <pc:sldMk cId="617252731" sldId="342"/>
            <ac:spMk id="17" creationId="{3F52C431-F1D3-A80D-EC7D-0175CB7690D9}"/>
          </ac:spMkLst>
        </pc:spChg>
        <pc:spChg chg="add mod">
          <ac:chgData name="Howard Garlick" userId="1252ccdb-ebe5-488f-9d9e-ddb2d0499c80" providerId="ADAL" clId="{E28BC832-8C8D-4127-8B6E-A050FDF9F845}" dt="2026-04-29T11:27:23.282" v="3163"/>
          <ac:spMkLst>
            <pc:docMk/>
            <pc:sldMk cId="617252731" sldId="342"/>
            <ac:spMk id="18" creationId="{D752FD7C-3EB6-DD38-2582-FAB2D973CC42}"/>
          </ac:spMkLst>
        </pc:spChg>
        <pc:spChg chg="add mod">
          <ac:chgData name="Howard Garlick" userId="1252ccdb-ebe5-488f-9d9e-ddb2d0499c80" providerId="ADAL" clId="{E28BC832-8C8D-4127-8B6E-A050FDF9F845}" dt="2026-04-29T11:28:01.873" v="3167"/>
          <ac:spMkLst>
            <pc:docMk/>
            <pc:sldMk cId="617252731" sldId="342"/>
            <ac:spMk id="19" creationId="{392C46DF-F803-6515-A258-0AB7C2D34EE7}"/>
          </ac:spMkLst>
        </pc:spChg>
        <pc:spChg chg="add mod">
          <ac:chgData name="Howard Garlick" userId="1252ccdb-ebe5-488f-9d9e-ddb2d0499c80" providerId="ADAL" clId="{E28BC832-8C8D-4127-8B6E-A050FDF9F845}" dt="2026-04-29T11:35:32.524" v="3194" actId="1076"/>
          <ac:spMkLst>
            <pc:docMk/>
            <pc:sldMk cId="617252731" sldId="342"/>
            <ac:spMk id="20" creationId="{67E8FB0F-EEF5-A2E6-3865-59EAC0E1C5C0}"/>
          </ac:spMkLst>
        </pc:spChg>
        <pc:spChg chg="add mod">
          <ac:chgData name="Howard Garlick" userId="1252ccdb-ebe5-488f-9d9e-ddb2d0499c80" providerId="ADAL" clId="{E28BC832-8C8D-4127-8B6E-A050FDF9F845}" dt="2026-04-29T11:34:23.683" v="3185" actId="1076"/>
          <ac:spMkLst>
            <pc:docMk/>
            <pc:sldMk cId="617252731" sldId="342"/>
            <ac:spMk id="21" creationId="{EE44E61D-EF56-6217-62EB-21751A65A642}"/>
          </ac:spMkLst>
        </pc:spChg>
        <pc:spChg chg="add mod">
          <ac:chgData name="Howard Garlick" userId="1252ccdb-ebe5-488f-9d9e-ddb2d0499c80" providerId="ADAL" clId="{E28BC832-8C8D-4127-8B6E-A050FDF9F845}" dt="2026-04-29T11:35:37.236" v="3195" actId="1076"/>
          <ac:spMkLst>
            <pc:docMk/>
            <pc:sldMk cId="617252731" sldId="342"/>
            <ac:spMk id="22" creationId="{DEF39612-24ED-8054-1116-2F91F8A7A722}"/>
          </ac:spMkLst>
        </pc:spChg>
        <pc:spChg chg="add mod">
          <ac:chgData name="Howard Garlick" userId="1252ccdb-ebe5-488f-9d9e-ddb2d0499c80" providerId="ADAL" clId="{E28BC832-8C8D-4127-8B6E-A050FDF9F845}" dt="2026-04-29T11:31:12.416" v="3176"/>
          <ac:spMkLst>
            <pc:docMk/>
            <pc:sldMk cId="617252731" sldId="342"/>
            <ac:spMk id="23" creationId="{C1A196B0-79AC-1788-155A-49E6C447A01F}"/>
          </ac:spMkLst>
        </pc:spChg>
        <pc:spChg chg="add mod">
          <ac:chgData name="Howard Garlick" userId="1252ccdb-ebe5-488f-9d9e-ddb2d0499c80" providerId="ADAL" clId="{E28BC832-8C8D-4127-8B6E-A050FDF9F845}" dt="2026-04-29T11:34:41.359" v="3188" actId="1076"/>
          <ac:spMkLst>
            <pc:docMk/>
            <pc:sldMk cId="617252731" sldId="342"/>
            <ac:spMk id="24" creationId="{5611D7AE-2011-0CE3-CA1F-DCA52996C790}"/>
          </ac:spMkLst>
        </pc:spChg>
        <pc:spChg chg="add mod">
          <ac:chgData name="Howard Garlick" userId="1252ccdb-ebe5-488f-9d9e-ddb2d0499c80" providerId="ADAL" clId="{E28BC832-8C8D-4127-8B6E-A050FDF9F845}" dt="2026-04-29T11:34:37.223" v="3187" actId="1076"/>
          <ac:spMkLst>
            <pc:docMk/>
            <pc:sldMk cId="617252731" sldId="342"/>
            <ac:spMk id="25" creationId="{FB959DE9-F64A-2625-D5E1-2BE8CAA2A9BB}"/>
          </ac:spMkLst>
        </pc:spChg>
        <pc:spChg chg="add mod">
          <ac:chgData name="Howard Garlick" userId="1252ccdb-ebe5-488f-9d9e-ddb2d0499c80" providerId="ADAL" clId="{E28BC832-8C8D-4127-8B6E-A050FDF9F845}" dt="2026-04-29T11:34:30.031" v="3186" actId="1076"/>
          <ac:spMkLst>
            <pc:docMk/>
            <pc:sldMk cId="617252731" sldId="342"/>
            <ac:spMk id="26" creationId="{59554659-B2D1-23EA-8BA4-4E1D00E4AAC0}"/>
          </ac:spMkLst>
        </pc:spChg>
        <pc:spChg chg="add mod">
          <ac:chgData name="Howard Garlick" userId="1252ccdb-ebe5-488f-9d9e-ddb2d0499c80" providerId="ADAL" clId="{E28BC832-8C8D-4127-8B6E-A050FDF9F845}" dt="2026-04-29T11:39:36.070" v="3294" actId="1076"/>
          <ac:spMkLst>
            <pc:docMk/>
            <pc:sldMk cId="617252731" sldId="342"/>
            <ac:spMk id="27" creationId="{20DA4FE9-387D-2ECA-D92B-F6BB794298CB}"/>
          </ac:spMkLst>
        </pc:spChg>
        <pc:picChg chg="del">
          <ac:chgData name="Howard Garlick" userId="1252ccdb-ebe5-488f-9d9e-ddb2d0499c80" providerId="ADAL" clId="{E28BC832-8C8D-4127-8B6E-A050FDF9F845}" dt="2026-04-29T11:17:32.786" v="3118" actId="478"/>
          <ac:picMkLst>
            <pc:docMk/>
            <pc:sldMk cId="617252731" sldId="342"/>
            <ac:picMk id="5" creationId="{0E9B09E7-54DD-BDA8-0094-42DFF4ED3FC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92B460-122F-400F-9057-28DBF58A90C0}" type="doc">
      <dgm:prSet loTypeId="urn:microsoft.com/office/officeart/2005/8/layout/bProcess3" loCatId="process" qsTypeId="urn:microsoft.com/office/officeart/2005/8/quickstyle/3d6" qsCatId="3D" csTypeId="urn:microsoft.com/office/officeart/2005/8/colors/accent1_3" csCatId="accent1" phldr="1"/>
      <dgm:spPr/>
      <dgm:t>
        <a:bodyPr/>
        <a:lstStyle/>
        <a:p>
          <a:endParaRPr lang="en-GB"/>
        </a:p>
      </dgm:t>
    </dgm:pt>
    <dgm:pt modelId="{8AC2CC5B-2DCE-490D-9419-300EEBB3C073}">
      <dgm:prSet phldrT="[Text]" phldr="0"/>
      <dgm:spPr/>
      <dgm:t>
        <a:bodyPr/>
        <a:lstStyle/>
        <a:p>
          <a:r>
            <a:rPr lang="en-US" dirty="0"/>
            <a:t>ET Specific</a:t>
          </a:r>
          <a:endParaRPr lang="en-GB" dirty="0"/>
        </a:p>
      </dgm:t>
    </dgm:pt>
    <dgm:pt modelId="{7216B645-D877-4FC6-A4AD-0E347C71851F}" type="parTrans" cxnId="{F842C969-8A0E-4444-864D-6B2A592BC139}">
      <dgm:prSet/>
      <dgm:spPr/>
      <dgm:t>
        <a:bodyPr/>
        <a:lstStyle/>
        <a:p>
          <a:endParaRPr lang="en-GB"/>
        </a:p>
      </dgm:t>
    </dgm:pt>
    <dgm:pt modelId="{F0531974-50B9-4220-832A-5AD81180A286}" type="sibTrans" cxnId="{F842C969-8A0E-4444-864D-6B2A592BC139}">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4E860108-9C47-4AE4-8FF8-0246E0BF8A06}">
      <dgm:prSet phldrT="[Text]" phldr="0"/>
      <dgm:spPr/>
      <dgm:t>
        <a:bodyPr/>
        <a:lstStyle/>
        <a:p>
          <a:r>
            <a:rPr lang="en-US" dirty="0"/>
            <a:t>Implementation</a:t>
          </a:r>
          <a:endParaRPr lang="en-GB" dirty="0"/>
        </a:p>
      </dgm:t>
    </dgm:pt>
    <dgm:pt modelId="{81D87A09-76C0-4349-8ADE-757CC50C2F70}" type="parTrans" cxnId="{111C976A-D27B-485C-B4DE-5604BF24B393}">
      <dgm:prSet/>
      <dgm:spPr/>
      <dgm:t>
        <a:bodyPr/>
        <a:lstStyle/>
        <a:p>
          <a:endParaRPr lang="en-GB"/>
        </a:p>
      </dgm:t>
    </dgm:pt>
    <dgm:pt modelId="{11B9A5BC-A5F2-4F83-82AF-47701F9F2FAE}" type="sibTrans" cxnId="{111C976A-D27B-485C-B4DE-5604BF24B393}">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61904399-F86B-436E-95B1-C173A8D70A26}">
      <dgm:prSet phldrT="[Text]" phldr="0"/>
      <dgm:spPr/>
      <dgm:t>
        <a:bodyPr/>
        <a:lstStyle/>
        <a:p>
          <a:r>
            <a:rPr lang="en-US" dirty="0"/>
            <a:t>Expansion to other methods</a:t>
          </a:r>
          <a:endParaRPr lang="en-GB" dirty="0"/>
        </a:p>
      </dgm:t>
    </dgm:pt>
    <dgm:pt modelId="{0DDDDC26-4214-4FBD-B6D2-AF7872439622}" type="parTrans" cxnId="{2B1C55F3-7921-4B40-9380-EDC2508D78A1}">
      <dgm:prSet/>
      <dgm:spPr/>
      <dgm:t>
        <a:bodyPr/>
        <a:lstStyle/>
        <a:p>
          <a:endParaRPr lang="en-GB"/>
        </a:p>
      </dgm:t>
    </dgm:pt>
    <dgm:pt modelId="{B93696CE-DCD4-4496-AF9C-6B55B4DE3F40}" type="sibTrans" cxnId="{2B1C55F3-7921-4B40-9380-EDC2508D78A1}">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82F31880-5707-42F0-B776-7B7ADA5CE948}">
      <dgm:prSet phldrT="[Text]" phldr="0"/>
      <dgm:spPr/>
      <dgm:t>
        <a:bodyPr/>
        <a:lstStyle/>
        <a:p>
          <a:pPr>
            <a:spcAft>
              <a:spcPts val="0"/>
            </a:spcAft>
          </a:pPr>
          <a:r>
            <a:rPr lang="en-US" dirty="0"/>
            <a:t>Feed into</a:t>
          </a:r>
        </a:p>
        <a:p>
          <a:pPr>
            <a:spcAft>
              <a:spcPts val="0"/>
            </a:spcAft>
          </a:pPr>
          <a:r>
            <a:rPr lang="en-US" dirty="0"/>
            <a:t>NAS 410       EN 4179</a:t>
          </a:r>
          <a:endParaRPr lang="en-GB" dirty="0"/>
        </a:p>
      </dgm:t>
    </dgm:pt>
    <dgm:pt modelId="{890958BE-36BE-4CBB-9551-C2E7593040C6}" type="parTrans" cxnId="{FB16FFFD-2687-4DE2-8843-1FE9E96785D8}">
      <dgm:prSet/>
      <dgm:spPr/>
      <dgm:t>
        <a:bodyPr/>
        <a:lstStyle/>
        <a:p>
          <a:endParaRPr lang="en-GB"/>
        </a:p>
      </dgm:t>
    </dgm:pt>
    <dgm:pt modelId="{0D0F9A07-E4BC-4900-9AEB-C7F634067BAD}" type="sibTrans" cxnId="{FB16FFFD-2687-4DE2-8843-1FE9E96785D8}">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1E9F5C5F-E59E-44FC-A560-1F2C89E53295}">
      <dgm:prSet phldrT="[Text]" phldr="0"/>
      <dgm:spPr/>
      <dgm:t>
        <a:bodyPr/>
        <a:lstStyle/>
        <a:p>
          <a:r>
            <a:rPr lang="en-US" dirty="0"/>
            <a:t>Feed back into TS 25107</a:t>
          </a:r>
          <a:endParaRPr lang="en-GB" dirty="0"/>
        </a:p>
      </dgm:t>
    </dgm:pt>
    <dgm:pt modelId="{90E2C661-5D6E-4CAA-90E4-6791844AF0C8}" type="parTrans" cxnId="{2BD43D35-9B89-4782-8905-8AFA696DF652}">
      <dgm:prSet/>
      <dgm:spPr/>
      <dgm:t>
        <a:bodyPr/>
        <a:lstStyle/>
        <a:p>
          <a:endParaRPr lang="en-GB"/>
        </a:p>
      </dgm:t>
    </dgm:pt>
    <dgm:pt modelId="{C4507772-DB3F-4EF7-B6E4-E70EF77FA089}" type="sibTrans" cxnId="{2BD43D35-9B89-4782-8905-8AFA696DF652}">
      <dgm:prSet>
        <dgm:style>
          <a:lnRef idx="1">
            <a:schemeClr val="dk1"/>
          </a:lnRef>
          <a:fillRef idx="0">
            <a:schemeClr val="dk1"/>
          </a:fillRef>
          <a:effectRef idx="0">
            <a:schemeClr val="dk1"/>
          </a:effectRef>
          <a:fontRef idx="minor">
            <a:schemeClr val="tx1"/>
          </a:fontRef>
        </dgm:style>
      </dgm:prSet>
      <dgm:spPr/>
      <dgm:t>
        <a:bodyPr/>
        <a:lstStyle/>
        <a:p>
          <a:endParaRPr lang="en-GB"/>
        </a:p>
      </dgm:t>
    </dgm:pt>
    <dgm:pt modelId="{59BA0423-E2BB-4CFA-8576-7C42442CFD64}">
      <dgm:prSet/>
      <dgm:spPr/>
      <dgm:t>
        <a:bodyPr/>
        <a:lstStyle/>
        <a:p>
          <a:r>
            <a:rPr lang="en-US" dirty="0"/>
            <a:t>Feed into     ISO 9712</a:t>
          </a:r>
          <a:endParaRPr lang="en-GB" dirty="0"/>
        </a:p>
      </dgm:t>
    </dgm:pt>
    <dgm:pt modelId="{9EF62C79-3E32-44BD-8C4F-F1083FD197FB}" type="parTrans" cxnId="{F05C85CD-D318-4F81-A47B-769C3BAF4790}">
      <dgm:prSet/>
      <dgm:spPr/>
      <dgm:t>
        <a:bodyPr/>
        <a:lstStyle/>
        <a:p>
          <a:endParaRPr lang="en-GB"/>
        </a:p>
      </dgm:t>
    </dgm:pt>
    <dgm:pt modelId="{E9945BEB-258B-4A88-A222-1F76E750C6EC}" type="sibTrans" cxnId="{F05C85CD-D318-4F81-A47B-769C3BAF4790}">
      <dgm:prSet/>
      <dgm:spPr/>
      <dgm:t>
        <a:bodyPr/>
        <a:lstStyle/>
        <a:p>
          <a:endParaRPr lang="en-GB"/>
        </a:p>
      </dgm:t>
    </dgm:pt>
    <dgm:pt modelId="{D53D071A-E1DC-4DE5-82DA-0524BAA8E033}" type="pres">
      <dgm:prSet presAssocID="{0892B460-122F-400F-9057-28DBF58A90C0}" presName="Name0" presStyleCnt="0">
        <dgm:presLayoutVars>
          <dgm:dir/>
          <dgm:resizeHandles val="exact"/>
        </dgm:presLayoutVars>
      </dgm:prSet>
      <dgm:spPr/>
    </dgm:pt>
    <dgm:pt modelId="{843C56CE-E582-4F10-8CA0-CB52B12440AE}" type="pres">
      <dgm:prSet presAssocID="{8AC2CC5B-2DCE-490D-9419-300EEBB3C073}" presName="node" presStyleLbl="node1" presStyleIdx="0" presStyleCnt="6">
        <dgm:presLayoutVars>
          <dgm:bulletEnabled val="1"/>
        </dgm:presLayoutVars>
      </dgm:prSet>
      <dgm:spPr/>
    </dgm:pt>
    <dgm:pt modelId="{8F5307EF-D385-4737-A2FE-66630606F191}" type="pres">
      <dgm:prSet presAssocID="{F0531974-50B9-4220-832A-5AD81180A286}" presName="sibTrans" presStyleLbl="sibTrans1D1" presStyleIdx="0" presStyleCnt="5"/>
      <dgm:spPr/>
    </dgm:pt>
    <dgm:pt modelId="{3DD86A8B-0C9E-4A8F-9948-C12A27048C9F}" type="pres">
      <dgm:prSet presAssocID="{F0531974-50B9-4220-832A-5AD81180A286}" presName="connectorText" presStyleLbl="sibTrans1D1" presStyleIdx="0" presStyleCnt="5"/>
      <dgm:spPr/>
    </dgm:pt>
    <dgm:pt modelId="{221C5D3E-B64A-45CB-ABDA-531134FA86B2}" type="pres">
      <dgm:prSet presAssocID="{4E860108-9C47-4AE4-8FF8-0246E0BF8A06}" presName="node" presStyleLbl="node1" presStyleIdx="1" presStyleCnt="6">
        <dgm:presLayoutVars>
          <dgm:bulletEnabled val="1"/>
        </dgm:presLayoutVars>
      </dgm:prSet>
      <dgm:spPr/>
    </dgm:pt>
    <dgm:pt modelId="{1416E14E-6F1D-48C9-96A5-C12FD53FD8C2}" type="pres">
      <dgm:prSet presAssocID="{11B9A5BC-A5F2-4F83-82AF-47701F9F2FAE}" presName="sibTrans" presStyleLbl="sibTrans1D1" presStyleIdx="1" presStyleCnt="5"/>
      <dgm:spPr/>
    </dgm:pt>
    <dgm:pt modelId="{5E4321A1-B2ED-44C3-A98C-0F814E286342}" type="pres">
      <dgm:prSet presAssocID="{11B9A5BC-A5F2-4F83-82AF-47701F9F2FAE}" presName="connectorText" presStyleLbl="sibTrans1D1" presStyleIdx="1" presStyleCnt="5"/>
      <dgm:spPr/>
    </dgm:pt>
    <dgm:pt modelId="{D11BACF2-B335-4394-AD05-23E48B2F10F9}" type="pres">
      <dgm:prSet presAssocID="{61904399-F86B-436E-95B1-C173A8D70A26}" presName="node" presStyleLbl="node1" presStyleIdx="2" presStyleCnt="6">
        <dgm:presLayoutVars>
          <dgm:bulletEnabled val="1"/>
        </dgm:presLayoutVars>
      </dgm:prSet>
      <dgm:spPr/>
    </dgm:pt>
    <dgm:pt modelId="{A17A0F32-BB3B-4FA9-A9C1-581AC7569CCD}" type="pres">
      <dgm:prSet presAssocID="{B93696CE-DCD4-4496-AF9C-6B55B4DE3F40}" presName="sibTrans" presStyleLbl="sibTrans1D1" presStyleIdx="2" presStyleCnt="5"/>
      <dgm:spPr/>
    </dgm:pt>
    <dgm:pt modelId="{D974475D-8C54-4BD6-9613-B5A572209AD2}" type="pres">
      <dgm:prSet presAssocID="{B93696CE-DCD4-4496-AF9C-6B55B4DE3F40}" presName="connectorText" presStyleLbl="sibTrans1D1" presStyleIdx="2" presStyleCnt="5"/>
      <dgm:spPr/>
    </dgm:pt>
    <dgm:pt modelId="{373EAEE3-CE40-4655-B4AB-AB824ADCFCB4}" type="pres">
      <dgm:prSet presAssocID="{82F31880-5707-42F0-B776-7B7ADA5CE948}" presName="node" presStyleLbl="node1" presStyleIdx="3" presStyleCnt="6">
        <dgm:presLayoutVars>
          <dgm:bulletEnabled val="1"/>
        </dgm:presLayoutVars>
      </dgm:prSet>
      <dgm:spPr/>
    </dgm:pt>
    <dgm:pt modelId="{3C2EE52F-EE89-43F1-A8FF-3E1FB1EAF17E}" type="pres">
      <dgm:prSet presAssocID="{0D0F9A07-E4BC-4900-9AEB-C7F634067BAD}" presName="sibTrans" presStyleLbl="sibTrans1D1" presStyleIdx="3" presStyleCnt="5"/>
      <dgm:spPr/>
    </dgm:pt>
    <dgm:pt modelId="{23F6D920-593D-43AC-A991-8964AB0EFFF6}" type="pres">
      <dgm:prSet presAssocID="{0D0F9A07-E4BC-4900-9AEB-C7F634067BAD}" presName="connectorText" presStyleLbl="sibTrans1D1" presStyleIdx="3" presStyleCnt="5"/>
      <dgm:spPr/>
    </dgm:pt>
    <dgm:pt modelId="{ED7324C4-A982-4CEF-BAF6-D9C58A8CCA23}" type="pres">
      <dgm:prSet presAssocID="{1E9F5C5F-E59E-44FC-A560-1F2C89E53295}" presName="node" presStyleLbl="node1" presStyleIdx="4" presStyleCnt="6">
        <dgm:presLayoutVars>
          <dgm:bulletEnabled val="1"/>
        </dgm:presLayoutVars>
      </dgm:prSet>
      <dgm:spPr/>
    </dgm:pt>
    <dgm:pt modelId="{A8C58E04-22D1-4891-BE5E-8400DB52DCF2}" type="pres">
      <dgm:prSet presAssocID="{C4507772-DB3F-4EF7-B6E4-E70EF77FA089}" presName="sibTrans" presStyleLbl="sibTrans1D1" presStyleIdx="4" presStyleCnt="5"/>
      <dgm:spPr/>
    </dgm:pt>
    <dgm:pt modelId="{0C0816DD-D026-4C5B-8826-D883EB17E8B7}" type="pres">
      <dgm:prSet presAssocID="{C4507772-DB3F-4EF7-B6E4-E70EF77FA089}" presName="connectorText" presStyleLbl="sibTrans1D1" presStyleIdx="4" presStyleCnt="5"/>
      <dgm:spPr/>
    </dgm:pt>
    <dgm:pt modelId="{91D1D27C-9ADC-41EA-980C-D90AAA08013D}" type="pres">
      <dgm:prSet presAssocID="{59BA0423-E2BB-4CFA-8576-7C42442CFD64}" presName="node" presStyleLbl="node1" presStyleIdx="5" presStyleCnt="6">
        <dgm:presLayoutVars>
          <dgm:bulletEnabled val="1"/>
        </dgm:presLayoutVars>
      </dgm:prSet>
      <dgm:spPr/>
    </dgm:pt>
  </dgm:ptLst>
  <dgm:cxnLst>
    <dgm:cxn modelId="{EB0DE80A-4C4E-40C7-ACBF-0E8D6BA9CE46}" type="presOf" srcId="{82F31880-5707-42F0-B776-7B7ADA5CE948}" destId="{373EAEE3-CE40-4655-B4AB-AB824ADCFCB4}" srcOrd="0" destOrd="0" presId="urn:microsoft.com/office/officeart/2005/8/layout/bProcess3"/>
    <dgm:cxn modelId="{901A340B-2A51-4970-80ED-8183B56162D7}" type="presOf" srcId="{0D0F9A07-E4BC-4900-9AEB-C7F634067BAD}" destId="{23F6D920-593D-43AC-A991-8964AB0EFFF6}" srcOrd="1" destOrd="0" presId="urn:microsoft.com/office/officeart/2005/8/layout/bProcess3"/>
    <dgm:cxn modelId="{211FD41F-6BC1-41B5-BD73-597AC948F993}" type="presOf" srcId="{F0531974-50B9-4220-832A-5AD81180A286}" destId="{8F5307EF-D385-4737-A2FE-66630606F191}" srcOrd="0" destOrd="0" presId="urn:microsoft.com/office/officeart/2005/8/layout/bProcess3"/>
    <dgm:cxn modelId="{A1F1F22D-CE6D-4678-8865-72877F690705}" type="presOf" srcId="{61904399-F86B-436E-95B1-C173A8D70A26}" destId="{D11BACF2-B335-4394-AD05-23E48B2F10F9}" srcOrd="0" destOrd="0" presId="urn:microsoft.com/office/officeart/2005/8/layout/bProcess3"/>
    <dgm:cxn modelId="{2BD43D35-9B89-4782-8905-8AFA696DF652}" srcId="{0892B460-122F-400F-9057-28DBF58A90C0}" destId="{1E9F5C5F-E59E-44FC-A560-1F2C89E53295}" srcOrd="4" destOrd="0" parTransId="{90E2C661-5D6E-4CAA-90E4-6791844AF0C8}" sibTransId="{C4507772-DB3F-4EF7-B6E4-E70EF77FA089}"/>
    <dgm:cxn modelId="{6CEBD45E-AA1B-494C-BDD0-D256B937E0B1}" type="presOf" srcId="{F0531974-50B9-4220-832A-5AD81180A286}" destId="{3DD86A8B-0C9E-4A8F-9948-C12A27048C9F}" srcOrd="1" destOrd="0" presId="urn:microsoft.com/office/officeart/2005/8/layout/bProcess3"/>
    <dgm:cxn modelId="{02F22E61-4EDD-4790-8935-8624588093D7}" type="presOf" srcId="{11B9A5BC-A5F2-4F83-82AF-47701F9F2FAE}" destId="{5E4321A1-B2ED-44C3-A98C-0F814E286342}" srcOrd="1" destOrd="0" presId="urn:microsoft.com/office/officeart/2005/8/layout/bProcess3"/>
    <dgm:cxn modelId="{ACB51D64-8826-4442-B1F4-1ACB6630CBAB}" type="presOf" srcId="{8AC2CC5B-2DCE-490D-9419-300EEBB3C073}" destId="{843C56CE-E582-4F10-8CA0-CB52B12440AE}" srcOrd="0" destOrd="0" presId="urn:microsoft.com/office/officeart/2005/8/layout/bProcess3"/>
    <dgm:cxn modelId="{54BF1E69-4EB2-4528-8B1B-AE8FEF556E78}" type="presOf" srcId="{C4507772-DB3F-4EF7-B6E4-E70EF77FA089}" destId="{A8C58E04-22D1-4891-BE5E-8400DB52DCF2}" srcOrd="0" destOrd="0" presId="urn:microsoft.com/office/officeart/2005/8/layout/bProcess3"/>
    <dgm:cxn modelId="{F842C969-8A0E-4444-864D-6B2A592BC139}" srcId="{0892B460-122F-400F-9057-28DBF58A90C0}" destId="{8AC2CC5B-2DCE-490D-9419-300EEBB3C073}" srcOrd="0" destOrd="0" parTransId="{7216B645-D877-4FC6-A4AD-0E347C71851F}" sibTransId="{F0531974-50B9-4220-832A-5AD81180A286}"/>
    <dgm:cxn modelId="{111C976A-D27B-485C-B4DE-5604BF24B393}" srcId="{0892B460-122F-400F-9057-28DBF58A90C0}" destId="{4E860108-9C47-4AE4-8FF8-0246E0BF8A06}" srcOrd="1" destOrd="0" parTransId="{81D87A09-76C0-4349-8ADE-757CC50C2F70}" sibTransId="{11B9A5BC-A5F2-4F83-82AF-47701F9F2FAE}"/>
    <dgm:cxn modelId="{3246884D-117F-4D2E-88F5-E96EA2E2CF23}" type="presOf" srcId="{C4507772-DB3F-4EF7-B6E4-E70EF77FA089}" destId="{0C0816DD-D026-4C5B-8826-D883EB17E8B7}" srcOrd="1" destOrd="0" presId="urn:microsoft.com/office/officeart/2005/8/layout/bProcess3"/>
    <dgm:cxn modelId="{41FA8F78-E772-47ED-9EBF-A43CCEBC399C}" type="presOf" srcId="{4E860108-9C47-4AE4-8FF8-0246E0BF8A06}" destId="{221C5D3E-B64A-45CB-ABDA-531134FA86B2}" srcOrd="0" destOrd="0" presId="urn:microsoft.com/office/officeart/2005/8/layout/bProcess3"/>
    <dgm:cxn modelId="{3738C07C-4BD1-44BD-AE1B-286D111FA04B}" type="presOf" srcId="{11B9A5BC-A5F2-4F83-82AF-47701F9F2FAE}" destId="{1416E14E-6F1D-48C9-96A5-C12FD53FD8C2}" srcOrd="0" destOrd="0" presId="urn:microsoft.com/office/officeart/2005/8/layout/bProcess3"/>
    <dgm:cxn modelId="{4077C596-5B37-4BBA-8E08-A790E7EA27F1}" type="presOf" srcId="{59BA0423-E2BB-4CFA-8576-7C42442CFD64}" destId="{91D1D27C-9ADC-41EA-980C-D90AAA08013D}" srcOrd="0" destOrd="0" presId="urn:microsoft.com/office/officeart/2005/8/layout/bProcess3"/>
    <dgm:cxn modelId="{F05C85CD-D318-4F81-A47B-769C3BAF4790}" srcId="{0892B460-122F-400F-9057-28DBF58A90C0}" destId="{59BA0423-E2BB-4CFA-8576-7C42442CFD64}" srcOrd="5" destOrd="0" parTransId="{9EF62C79-3E32-44BD-8C4F-F1083FD197FB}" sibTransId="{E9945BEB-258B-4A88-A222-1F76E750C6EC}"/>
    <dgm:cxn modelId="{838BE6D8-5609-42E4-93EC-7845C9758729}" type="presOf" srcId="{0D0F9A07-E4BC-4900-9AEB-C7F634067BAD}" destId="{3C2EE52F-EE89-43F1-A8FF-3E1FB1EAF17E}" srcOrd="0" destOrd="0" presId="urn:microsoft.com/office/officeart/2005/8/layout/bProcess3"/>
    <dgm:cxn modelId="{741931EB-45AF-4B1A-AE8E-E49087F6BA12}" type="presOf" srcId="{0892B460-122F-400F-9057-28DBF58A90C0}" destId="{D53D071A-E1DC-4DE5-82DA-0524BAA8E033}" srcOrd="0" destOrd="0" presId="urn:microsoft.com/office/officeart/2005/8/layout/bProcess3"/>
    <dgm:cxn modelId="{5A914BF1-F39A-4052-8AB0-EB95D9F9A60F}" type="presOf" srcId="{B93696CE-DCD4-4496-AF9C-6B55B4DE3F40}" destId="{D974475D-8C54-4BD6-9613-B5A572209AD2}" srcOrd="1" destOrd="0" presId="urn:microsoft.com/office/officeart/2005/8/layout/bProcess3"/>
    <dgm:cxn modelId="{2B1C55F3-7921-4B40-9380-EDC2508D78A1}" srcId="{0892B460-122F-400F-9057-28DBF58A90C0}" destId="{61904399-F86B-436E-95B1-C173A8D70A26}" srcOrd="2" destOrd="0" parTransId="{0DDDDC26-4214-4FBD-B6D2-AF7872439622}" sibTransId="{B93696CE-DCD4-4496-AF9C-6B55B4DE3F40}"/>
    <dgm:cxn modelId="{7BC304F4-BE4F-437D-A2B2-7C4FB49CCFE5}" type="presOf" srcId="{B93696CE-DCD4-4496-AF9C-6B55B4DE3F40}" destId="{A17A0F32-BB3B-4FA9-A9C1-581AC7569CCD}" srcOrd="0" destOrd="0" presId="urn:microsoft.com/office/officeart/2005/8/layout/bProcess3"/>
    <dgm:cxn modelId="{59E348FD-E6EE-40AE-B886-79CEBAD1C2CF}" type="presOf" srcId="{1E9F5C5F-E59E-44FC-A560-1F2C89E53295}" destId="{ED7324C4-A982-4CEF-BAF6-D9C58A8CCA23}" srcOrd="0" destOrd="0" presId="urn:microsoft.com/office/officeart/2005/8/layout/bProcess3"/>
    <dgm:cxn modelId="{FB16FFFD-2687-4DE2-8843-1FE9E96785D8}" srcId="{0892B460-122F-400F-9057-28DBF58A90C0}" destId="{82F31880-5707-42F0-B776-7B7ADA5CE948}" srcOrd="3" destOrd="0" parTransId="{890958BE-36BE-4CBB-9551-C2E7593040C6}" sibTransId="{0D0F9A07-E4BC-4900-9AEB-C7F634067BAD}"/>
    <dgm:cxn modelId="{90EB4C52-8C05-41F4-9BF9-72BD7797895B}" type="presParOf" srcId="{D53D071A-E1DC-4DE5-82DA-0524BAA8E033}" destId="{843C56CE-E582-4F10-8CA0-CB52B12440AE}" srcOrd="0" destOrd="0" presId="urn:microsoft.com/office/officeart/2005/8/layout/bProcess3"/>
    <dgm:cxn modelId="{E7A60CD1-9625-4D9B-A92D-1EE44787E8F0}" type="presParOf" srcId="{D53D071A-E1DC-4DE5-82DA-0524BAA8E033}" destId="{8F5307EF-D385-4737-A2FE-66630606F191}" srcOrd="1" destOrd="0" presId="urn:microsoft.com/office/officeart/2005/8/layout/bProcess3"/>
    <dgm:cxn modelId="{F86480AD-E372-4867-AC94-1581C876BA28}" type="presParOf" srcId="{8F5307EF-D385-4737-A2FE-66630606F191}" destId="{3DD86A8B-0C9E-4A8F-9948-C12A27048C9F}" srcOrd="0" destOrd="0" presId="urn:microsoft.com/office/officeart/2005/8/layout/bProcess3"/>
    <dgm:cxn modelId="{277D0136-9A2C-401B-A0F7-162276BDBDB9}" type="presParOf" srcId="{D53D071A-E1DC-4DE5-82DA-0524BAA8E033}" destId="{221C5D3E-B64A-45CB-ABDA-531134FA86B2}" srcOrd="2" destOrd="0" presId="urn:microsoft.com/office/officeart/2005/8/layout/bProcess3"/>
    <dgm:cxn modelId="{3BAC6033-8F94-46FF-A927-93BCB9304031}" type="presParOf" srcId="{D53D071A-E1DC-4DE5-82DA-0524BAA8E033}" destId="{1416E14E-6F1D-48C9-96A5-C12FD53FD8C2}" srcOrd="3" destOrd="0" presId="urn:microsoft.com/office/officeart/2005/8/layout/bProcess3"/>
    <dgm:cxn modelId="{12CE3F8E-A2AA-4E3B-81A2-D78BA32BABBF}" type="presParOf" srcId="{1416E14E-6F1D-48C9-96A5-C12FD53FD8C2}" destId="{5E4321A1-B2ED-44C3-A98C-0F814E286342}" srcOrd="0" destOrd="0" presId="urn:microsoft.com/office/officeart/2005/8/layout/bProcess3"/>
    <dgm:cxn modelId="{53F27306-9078-45E9-AFBA-ACAF0D4A92A1}" type="presParOf" srcId="{D53D071A-E1DC-4DE5-82DA-0524BAA8E033}" destId="{D11BACF2-B335-4394-AD05-23E48B2F10F9}" srcOrd="4" destOrd="0" presId="urn:microsoft.com/office/officeart/2005/8/layout/bProcess3"/>
    <dgm:cxn modelId="{1C5A9DDF-2EDF-4898-BBCC-9800B02010BC}" type="presParOf" srcId="{D53D071A-E1DC-4DE5-82DA-0524BAA8E033}" destId="{A17A0F32-BB3B-4FA9-A9C1-581AC7569CCD}" srcOrd="5" destOrd="0" presId="urn:microsoft.com/office/officeart/2005/8/layout/bProcess3"/>
    <dgm:cxn modelId="{AE27BD2E-0A8C-4E25-8877-0CB5CC4CF136}" type="presParOf" srcId="{A17A0F32-BB3B-4FA9-A9C1-581AC7569CCD}" destId="{D974475D-8C54-4BD6-9613-B5A572209AD2}" srcOrd="0" destOrd="0" presId="urn:microsoft.com/office/officeart/2005/8/layout/bProcess3"/>
    <dgm:cxn modelId="{FAFF3841-BEC6-4877-B827-07E051CA717F}" type="presParOf" srcId="{D53D071A-E1DC-4DE5-82DA-0524BAA8E033}" destId="{373EAEE3-CE40-4655-B4AB-AB824ADCFCB4}" srcOrd="6" destOrd="0" presId="urn:microsoft.com/office/officeart/2005/8/layout/bProcess3"/>
    <dgm:cxn modelId="{51746062-1049-4148-8FBE-F9A72F7BFC6A}" type="presParOf" srcId="{D53D071A-E1DC-4DE5-82DA-0524BAA8E033}" destId="{3C2EE52F-EE89-43F1-A8FF-3E1FB1EAF17E}" srcOrd="7" destOrd="0" presId="urn:microsoft.com/office/officeart/2005/8/layout/bProcess3"/>
    <dgm:cxn modelId="{8FBC6809-DC4F-4EBF-836F-25BE831EF3BF}" type="presParOf" srcId="{3C2EE52F-EE89-43F1-A8FF-3E1FB1EAF17E}" destId="{23F6D920-593D-43AC-A991-8964AB0EFFF6}" srcOrd="0" destOrd="0" presId="urn:microsoft.com/office/officeart/2005/8/layout/bProcess3"/>
    <dgm:cxn modelId="{B620D185-1F54-4F3A-B200-7064BD432BC4}" type="presParOf" srcId="{D53D071A-E1DC-4DE5-82DA-0524BAA8E033}" destId="{ED7324C4-A982-4CEF-BAF6-D9C58A8CCA23}" srcOrd="8" destOrd="0" presId="urn:microsoft.com/office/officeart/2005/8/layout/bProcess3"/>
    <dgm:cxn modelId="{4F37DA66-7D15-4715-91DD-779691C177F5}" type="presParOf" srcId="{D53D071A-E1DC-4DE5-82DA-0524BAA8E033}" destId="{A8C58E04-22D1-4891-BE5E-8400DB52DCF2}" srcOrd="9" destOrd="0" presId="urn:microsoft.com/office/officeart/2005/8/layout/bProcess3"/>
    <dgm:cxn modelId="{76B547C9-D697-4483-BC32-DA1F0C3FE264}" type="presParOf" srcId="{A8C58E04-22D1-4891-BE5E-8400DB52DCF2}" destId="{0C0816DD-D026-4C5B-8826-D883EB17E8B7}" srcOrd="0" destOrd="0" presId="urn:microsoft.com/office/officeart/2005/8/layout/bProcess3"/>
    <dgm:cxn modelId="{89DADB2A-AA5F-4E55-AB85-B7474D5EACBD}" type="presParOf" srcId="{D53D071A-E1DC-4DE5-82DA-0524BAA8E033}" destId="{91D1D27C-9ADC-41EA-980C-D90AAA08013D}" srcOrd="10"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5307EF-D385-4737-A2FE-66630606F191}">
      <dsp:nvSpPr>
        <dsp:cNvPr id="0" name=""/>
        <dsp:cNvSpPr/>
      </dsp:nvSpPr>
      <dsp:spPr>
        <a:xfrm>
          <a:off x="2839447" y="494069"/>
          <a:ext cx="382904" cy="91440"/>
        </a:xfrm>
        <a:custGeom>
          <a:avLst/>
          <a:gdLst/>
          <a:ahLst/>
          <a:cxnLst/>
          <a:rect l="0" t="0" r="0" b="0"/>
          <a:pathLst>
            <a:path>
              <a:moveTo>
                <a:pt x="0" y="45720"/>
              </a:moveTo>
              <a:lnTo>
                <a:pt x="382904" y="45720"/>
              </a:lnTo>
            </a:path>
          </a:pathLst>
        </a:custGeom>
        <a:noFill/>
        <a:ln w="9525" cap="flat" cmpd="sng" algn="ctr">
          <a:solidFill>
            <a:schemeClr val="dk1">
              <a:shade val="95000"/>
              <a:satMod val="105000"/>
            </a:schemeClr>
          </a:solidFill>
          <a:prstDash val="solid"/>
          <a:tailEnd type="arrow"/>
        </a:ln>
        <a:effectLst/>
        <a:sp3d z="-25400"/>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20562" y="537722"/>
        <a:ext cx="20675" cy="4135"/>
      </dsp:txXfrm>
    </dsp:sp>
    <dsp:sp modelId="{843C56CE-E582-4F10-8CA0-CB52B12440AE}">
      <dsp:nvSpPr>
        <dsp:cNvPr id="0" name=""/>
        <dsp:cNvSpPr/>
      </dsp:nvSpPr>
      <dsp:spPr>
        <a:xfrm>
          <a:off x="1043404" y="436"/>
          <a:ext cx="1797843" cy="1078706"/>
        </a:xfrm>
        <a:prstGeom prst="rect">
          <a:avLst/>
        </a:prstGeom>
        <a:solidFill>
          <a:schemeClr val="accent1">
            <a:shade val="80000"/>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ET Specific</a:t>
          </a:r>
          <a:endParaRPr lang="en-GB" sz="1700" kern="1200" dirty="0"/>
        </a:p>
      </dsp:txBody>
      <dsp:txXfrm>
        <a:off x="1043404" y="436"/>
        <a:ext cx="1797843" cy="1078706"/>
      </dsp:txXfrm>
    </dsp:sp>
    <dsp:sp modelId="{1416E14E-6F1D-48C9-96A5-C12FD53FD8C2}">
      <dsp:nvSpPr>
        <dsp:cNvPr id="0" name=""/>
        <dsp:cNvSpPr/>
      </dsp:nvSpPr>
      <dsp:spPr>
        <a:xfrm>
          <a:off x="1942326" y="1077342"/>
          <a:ext cx="2211347" cy="382904"/>
        </a:xfrm>
        <a:custGeom>
          <a:avLst/>
          <a:gdLst/>
          <a:ahLst/>
          <a:cxnLst/>
          <a:rect l="0" t="0" r="0" b="0"/>
          <a:pathLst>
            <a:path>
              <a:moveTo>
                <a:pt x="2211347" y="0"/>
              </a:moveTo>
              <a:lnTo>
                <a:pt x="2211347" y="208552"/>
              </a:lnTo>
              <a:lnTo>
                <a:pt x="0" y="208552"/>
              </a:lnTo>
              <a:lnTo>
                <a:pt x="0" y="382904"/>
              </a:lnTo>
            </a:path>
          </a:pathLst>
        </a:custGeom>
        <a:noFill/>
        <a:ln w="9525" cap="flat" cmpd="sng" algn="ctr">
          <a:solidFill>
            <a:schemeClr val="dk1">
              <a:shade val="95000"/>
              <a:satMod val="105000"/>
            </a:schemeClr>
          </a:solidFill>
          <a:prstDash val="solid"/>
          <a:tailEnd type="arrow"/>
        </a:ln>
        <a:effectLst/>
        <a:sp3d z="-25400"/>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991758" y="1266727"/>
        <a:ext cx="112483" cy="4135"/>
      </dsp:txXfrm>
    </dsp:sp>
    <dsp:sp modelId="{221C5D3E-B64A-45CB-ABDA-531134FA86B2}">
      <dsp:nvSpPr>
        <dsp:cNvPr id="0" name=""/>
        <dsp:cNvSpPr/>
      </dsp:nvSpPr>
      <dsp:spPr>
        <a:xfrm>
          <a:off x="3254752" y="436"/>
          <a:ext cx="1797843" cy="1078706"/>
        </a:xfrm>
        <a:prstGeom prst="rect">
          <a:avLst/>
        </a:prstGeom>
        <a:solidFill>
          <a:schemeClr val="accent1">
            <a:shade val="80000"/>
            <a:hueOff val="2452"/>
            <a:satOff val="2584"/>
            <a:lumOff val="2808"/>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Implementation</a:t>
          </a:r>
          <a:endParaRPr lang="en-GB" sz="1700" kern="1200" dirty="0"/>
        </a:p>
      </dsp:txBody>
      <dsp:txXfrm>
        <a:off x="3254752" y="436"/>
        <a:ext cx="1797843" cy="1078706"/>
      </dsp:txXfrm>
    </dsp:sp>
    <dsp:sp modelId="{A17A0F32-BB3B-4FA9-A9C1-581AC7569CCD}">
      <dsp:nvSpPr>
        <dsp:cNvPr id="0" name=""/>
        <dsp:cNvSpPr/>
      </dsp:nvSpPr>
      <dsp:spPr>
        <a:xfrm>
          <a:off x="2839447" y="1986280"/>
          <a:ext cx="382904" cy="91440"/>
        </a:xfrm>
        <a:custGeom>
          <a:avLst/>
          <a:gdLst/>
          <a:ahLst/>
          <a:cxnLst/>
          <a:rect l="0" t="0" r="0" b="0"/>
          <a:pathLst>
            <a:path>
              <a:moveTo>
                <a:pt x="0" y="45720"/>
              </a:moveTo>
              <a:lnTo>
                <a:pt x="382904" y="45720"/>
              </a:lnTo>
            </a:path>
          </a:pathLst>
        </a:custGeom>
        <a:noFill/>
        <a:ln w="9525" cap="flat" cmpd="sng" algn="ctr">
          <a:solidFill>
            <a:schemeClr val="dk1">
              <a:shade val="95000"/>
              <a:satMod val="105000"/>
            </a:schemeClr>
          </a:solidFill>
          <a:prstDash val="solid"/>
          <a:tailEnd type="arrow"/>
        </a:ln>
        <a:effectLst/>
        <a:sp3d z="-25400"/>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20562" y="2029932"/>
        <a:ext cx="20675" cy="4135"/>
      </dsp:txXfrm>
    </dsp:sp>
    <dsp:sp modelId="{D11BACF2-B335-4394-AD05-23E48B2F10F9}">
      <dsp:nvSpPr>
        <dsp:cNvPr id="0" name=""/>
        <dsp:cNvSpPr/>
      </dsp:nvSpPr>
      <dsp:spPr>
        <a:xfrm>
          <a:off x="1043404" y="1492646"/>
          <a:ext cx="1797843" cy="1078706"/>
        </a:xfrm>
        <a:prstGeom prst="rect">
          <a:avLst/>
        </a:prstGeom>
        <a:solidFill>
          <a:schemeClr val="accent1">
            <a:shade val="80000"/>
            <a:hueOff val="4904"/>
            <a:satOff val="5168"/>
            <a:lumOff val="5616"/>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Expansion to other methods</a:t>
          </a:r>
          <a:endParaRPr lang="en-GB" sz="1700" kern="1200" dirty="0"/>
        </a:p>
      </dsp:txBody>
      <dsp:txXfrm>
        <a:off x="1043404" y="1492646"/>
        <a:ext cx="1797843" cy="1078706"/>
      </dsp:txXfrm>
    </dsp:sp>
    <dsp:sp modelId="{3C2EE52F-EE89-43F1-A8FF-3E1FB1EAF17E}">
      <dsp:nvSpPr>
        <dsp:cNvPr id="0" name=""/>
        <dsp:cNvSpPr/>
      </dsp:nvSpPr>
      <dsp:spPr>
        <a:xfrm>
          <a:off x="1942326" y="2569553"/>
          <a:ext cx="2211347" cy="382904"/>
        </a:xfrm>
        <a:custGeom>
          <a:avLst/>
          <a:gdLst/>
          <a:ahLst/>
          <a:cxnLst/>
          <a:rect l="0" t="0" r="0" b="0"/>
          <a:pathLst>
            <a:path>
              <a:moveTo>
                <a:pt x="2211347" y="0"/>
              </a:moveTo>
              <a:lnTo>
                <a:pt x="2211347" y="208552"/>
              </a:lnTo>
              <a:lnTo>
                <a:pt x="0" y="208552"/>
              </a:lnTo>
              <a:lnTo>
                <a:pt x="0" y="382904"/>
              </a:lnTo>
            </a:path>
          </a:pathLst>
        </a:custGeom>
        <a:noFill/>
        <a:ln w="9525" cap="flat" cmpd="sng" algn="ctr">
          <a:solidFill>
            <a:schemeClr val="dk1">
              <a:shade val="95000"/>
              <a:satMod val="105000"/>
            </a:schemeClr>
          </a:solidFill>
          <a:prstDash val="solid"/>
          <a:tailEnd type="arrow"/>
        </a:ln>
        <a:effectLst/>
        <a:sp3d z="-25400"/>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991758" y="2758937"/>
        <a:ext cx="112483" cy="4135"/>
      </dsp:txXfrm>
    </dsp:sp>
    <dsp:sp modelId="{373EAEE3-CE40-4655-B4AB-AB824ADCFCB4}">
      <dsp:nvSpPr>
        <dsp:cNvPr id="0" name=""/>
        <dsp:cNvSpPr/>
      </dsp:nvSpPr>
      <dsp:spPr>
        <a:xfrm>
          <a:off x="3254752" y="1492646"/>
          <a:ext cx="1797843" cy="1078706"/>
        </a:xfrm>
        <a:prstGeom prst="rect">
          <a:avLst/>
        </a:prstGeom>
        <a:solidFill>
          <a:schemeClr val="accent1">
            <a:shade val="80000"/>
            <a:hueOff val="7355"/>
            <a:satOff val="7751"/>
            <a:lumOff val="8423"/>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ts val="0"/>
            </a:spcAft>
            <a:buNone/>
          </a:pPr>
          <a:r>
            <a:rPr lang="en-US" sz="1700" kern="1200" dirty="0"/>
            <a:t>Feed into</a:t>
          </a:r>
        </a:p>
        <a:p>
          <a:pPr marL="0" lvl="0" indent="0" algn="ctr" defTabSz="755650">
            <a:lnSpc>
              <a:spcPct val="90000"/>
            </a:lnSpc>
            <a:spcBef>
              <a:spcPct val="0"/>
            </a:spcBef>
            <a:spcAft>
              <a:spcPts val="0"/>
            </a:spcAft>
            <a:buNone/>
          </a:pPr>
          <a:r>
            <a:rPr lang="en-US" sz="1700" kern="1200" dirty="0"/>
            <a:t>NAS 410       EN 4179</a:t>
          </a:r>
          <a:endParaRPr lang="en-GB" sz="1700" kern="1200" dirty="0"/>
        </a:p>
      </dsp:txBody>
      <dsp:txXfrm>
        <a:off x="3254752" y="1492646"/>
        <a:ext cx="1797843" cy="1078706"/>
      </dsp:txXfrm>
    </dsp:sp>
    <dsp:sp modelId="{A8C58E04-22D1-4891-BE5E-8400DB52DCF2}">
      <dsp:nvSpPr>
        <dsp:cNvPr id="0" name=""/>
        <dsp:cNvSpPr/>
      </dsp:nvSpPr>
      <dsp:spPr>
        <a:xfrm>
          <a:off x="2839447" y="3478490"/>
          <a:ext cx="382904" cy="91440"/>
        </a:xfrm>
        <a:custGeom>
          <a:avLst/>
          <a:gdLst/>
          <a:ahLst/>
          <a:cxnLst/>
          <a:rect l="0" t="0" r="0" b="0"/>
          <a:pathLst>
            <a:path>
              <a:moveTo>
                <a:pt x="0" y="45720"/>
              </a:moveTo>
              <a:lnTo>
                <a:pt x="382904" y="45720"/>
              </a:lnTo>
            </a:path>
          </a:pathLst>
        </a:custGeom>
        <a:noFill/>
        <a:ln w="9525" cap="flat" cmpd="sng" algn="ctr">
          <a:solidFill>
            <a:schemeClr val="dk1">
              <a:shade val="95000"/>
              <a:satMod val="105000"/>
            </a:schemeClr>
          </a:solidFill>
          <a:prstDash val="solid"/>
          <a:tailEnd type="arrow"/>
        </a:ln>
        <a:effectLst/>
        <a:sp3d z="-25400"/>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20562" y="3522142"/>
        <a:ext cx="20675" cy="4135"/>
      </dsp:txXfrm>
    </dsp:sp>
    <dsp:sp modelId="{ED7324C4-A982-4CEF-BAF6-D9C58A8CCA23}">
      <dsp:nvSpPr>
        <dsp:cNvPr id="0" name=""/>
        <dsp:cNvSpPr/>
      </dsp:nvSpPr>
      <dsp:spPr>
        <a:xfrm>
          <a:off x="1043404" y="2984857"/>
          <a:ext cx="1797843" cy="1078706"/>
        </a:xfrm>
        <a:prstGeom prst="rect">
          <a:avLst/>
        </a:prstGeom>
        <a:solidFill>
          <a:schemeClr val="accent1">
            <a:shade val="80000"/>
            <a:hueOff val="9807"/>
            <a:satOff val="10335"/>
            <a:lumOff val="11231"/>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Feed back into TS 25107</a:t>
          </a:r>
          <a:endParaRPr lang="en-GB" sz="1700" kern="1200" dirty="0"/>
        </a:p>
      </dsp:txBody>
      <dsp:txXfrm>
        <a:off x="1043404" y="2984857"/>
        <a:ext cx="1797843" cy="1078706"/>
      </dsp:txXfrm>
    </dsp:sp>
    <dsp:sp modelId="{91D1D27C-9ADC-41EA-980C-D90AAA08013D}">
      <dsp:nvSpPr>
        <dsp:cNvPr id="0" name=""/>
        <dsp:cNvSpPr/>
      </dsp:nvSpPr>
      <dsp:spPr>
        <a:xfrm>
          <a:off x="3254752" y="2984857"/>
          <a:ext cx="1797843" cy="1078706"/>
        </a:xfrm>
        <a:prstGeom prst="rect">
          <a:avLst/>
        </a:prstGeom>
        <a:solidFill>
          <a:schemeClr val="accent1">
            <a:shade val="80000"/>
            <a:hueOff val="12259"/>
            <a:satOff val="12919"/>
            <a:lumOff val="14039"/>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Feed into     ISO 9712</a:t>
          </a:r>
          <a:endParaRPr lang="en-GB" sz="1700" kern="1200" dirty="0"/>
        </a:p>
      </dsp:txBody>
      <dsp:txXfrm>
        <a:off x="3254752" y="2984857"/>
        <a:ext cx="1797843" cy="1078706"/>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a:defRPr/>
            </a:pPr>
            <a:fld id="{05798A94-5414-4A62-B888-BF057FF8CB62}" type="datetimeFigureOut">
              <a:rPr lang="en-GB"/>
              <a:pPr>
                <a:defRPr/>
              </a:pPr>
              <a:t>06/05/2026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smtClean="0"/>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vl1pPr>
          </a:lstStyle>
          <a:p>
            <a:pPr>
              <a:defRPr/>
            </a:pPr>
            <a:fld id="{1457678E-C024-4F63-816A-BE6E619D0AA9}" type="slidenum">
              <a:rPr lang="en-GB"/>
              <a:pPr>
                <a:defRPr/>
              </a:pPr>
              <a:t>‹#›</a:t>
            </a:fld>
            <a:endParaRPr lang="en-GB"/>
          </a:p>
        </p:txBody>
      </p:sp>
    </p:spTree>
    <p:extLst>
      <p:ext uri="{BB962C8B-B14F-4D97-AF65-F5344CB8AC3E}">
        <p14:creationId xmlns:p14="http://schemas.microsoft.com/office/powerpoint/2010/main" val="391083130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68455E5-0ABA-4D81-BE80-772AC9B2E2C7}" type="slidenum">
              <a:rPr lang="en-GB" altLang="en-US" sz="1200"/>
              <a:pPr/>
              <a:t>1</a:t>
            </a:fld>
            <a:endParaRPr lang="en-GB" altLang="en-US" sz="1200"/>
          </a:p>
        </p:txBody>
      </p:sp>
    </p:spTree>
    <p:extLst>
      <p:ext uri="{BB962C8B-B14F-4D97-AF65-F5344CB8AC3E}">
        <p14:creationId xmlns:p14="http://schemas.microsoft.com/office/powerpoint/2010/main" val="3314286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457678E-C024-4F63-816A-BE6E619D0AA9}" type="slidenum">
              <a:rPr lang="en-GB" smtClean="0"/>
              <a:pPr>
                <a:defRPr/>
              </a:pPr>
              <a:t>2</a:t>
            </a:fld>
            <a:endParaRPr lang="en-GB"/>
          </a:p>
        </p:txBody>
      </p:sp>
    </p:spTree>
    <p:extLst>
      <p:ext uri="{BB962C8B-B14F-4D97-AF65-F5344CB8AC3E}">
        <p14:creationId xmlns:p14="http://schemas.microsoft.com/office/powerpoint/2010/main" val="4281501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12F73-2834-29A4-625F-7E94AC27A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277D01-D481-888A-7371-ADD1F8791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7E79B9-8D39-8FE2-0D06-9862C0C12BD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1C71EDF-4258-9005-4B16-2B65AC4CE240}"/>
              </a:ext>
            </a:extLst>
          </p:cNvPr>
          <p:cNvSpPr>
            <a:spLocks noGrp="1"/>
          </p:cNvSpPr>
          <p:nvPr>
            <p:ph type="sldNum" sz="quarter" idx="5"/>
          </p:nvPr>
        </p:nvSpPr>
        <p:spPr/>
        <p:txBody>
          <a:bodyPr/>
          <a:lstStyle/>
          <a:p>
            <a:pPr>
              <a:defRPr/>
            </a:pPr>
            <a:fld id="{1457678E-C024-4F63-816A-BE6E619D0AA9}" type="slidenum">
              <a:rPr lang="en-GB" smtClean="0"/>
              <a:pPr>
                <a:defRPr/>
              </a:pPr>
              <a:t>3</a:t>
            </a:fld>
            <a:endParaRPr lang="en-GB"/>
          </a:p>
        </p:txBody>
      </p:sp>
    </p:spTree>
    <p:extLst>
      <p:ext uri="{BB962C8B-B14F-4D97-AF65-F5344CB8AC3E}">
        <p14:creationId xmlns:p14="http://schemas.microsoft.com/office/powerpoint/2010/main" val="1396968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20AF2-F29B-5884-2A5A-89FEF7205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AA7554-04D0-7189-4A63-4209948044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17F798-6F28-618E-AC78-733374DFAC3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74EC0B5-9388-7F12-2A8C-A9230E96A881}"/>
              </a:ext>
            </a:extLst>
          </p:cNvPr>
          <p:cNvSpPr>
            <a:spLocks noGrp="1"/>
          </p:cNvSpPr>
          <p:nvPr>
            <p:ph type="sldNum" sz="quarter" idx="5"/>
          </p:nvPr>
        </p:nvSpPr>
        <p:spPr/>
        <p:txBody>
          <a:bodyPr/>
          <a:lstStyle/>
          <a:p>
            <a:pPr>
              <a:defRPr/>
            </a:pPr>
            <a:fld id="{1457678E-C024-4F63-816A-BE6E619D0AA9}" type="slidenum">
              <a:rPr lang="en-GB" smtClean="0"/>
              <a:pPr>
                <a:defRPr/>
              </a:pPr>
              <a:t>4</a:t>
            </a:fld>
            <a:endParaRPr lang="en-GB"/>
          </a:p>
        </p:txBody>
      </p:sp>
    </p:spTree>
    <p:extLst>
      <p:ext uri="{BB962C8B-B14F-4D97-AF65-F5344CB8AC3E}">
        <p14:creationId xmlns:p14="http://schemas.microsoft.com/office/powerpoint/2010/main" val="904178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77077-40D2-49F2-6251-A63B1FA23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A5621-C936-F8B4-36CD-9AEFBF3D54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A5EC9-E4E4-7626-DA02-18F0BA885C8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8845724-80C7-A9AE-FB27-30B769F4AA55}"/>
              </a:ext>
            </a:extLst>
          </p:cNvPr>
          <p:cNvSpPr>
            <a:spLocks noGrp="1"/>
          </p:cNvSpPr>
          <p:nvPr>
            <p:ph type="sldNum" sz="quarter" idx="5"/>
          </p:nvPr>
        </p:nvSpPr>
        <p:spPr/>
        <p:txBody>
          <a:bodyPr/>
          <a:lstStyle/>
          <a:p>
            <a:pPr>
              <a:defRPr/>
            </a:pPr>
            <a:fld id="{1457678E-C024-4F63-816A-BE6E619D0AA9}" type="slidenum">
              <a:rPr lang="en-GB" smtClean="0"/>
              <a:pPr>
                <a:defRPr/>
              </a:pPr>
              <a:t>5</a:t>
            </a:fld>
            <a:endParaRPr lang="en-GB"/>
          </a:p>
        </p:txBody>
      </p:sp>
    </p:spTree>
    <p:extLst>
      <p:ext uri="{BB962C8B-B14F-4D97-AF65-F5344CB8AC3E}">
        <p14:creationId xmlns:p14="http://schemas.microsoft.com/office/powerpoint/2010/main" val="666040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52FB7-0C68-8293-FDB9-62799366A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155B2A-5201-645E-D3B5-2D09EEDA9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66DE95-F0B2-DE49-0973-F2A1124B466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B6151D1-3C88-BCEA-B570-4FA741DAC133}"/>
              </a:ext>
            </a:extLst>
          </p:cNvPr>
          <p:cNvSpPr>
            <a:spLocks noGrp="1"/>
          </p:cNvSpPr>
          <p:nvPr>
            <p:ph type="sldNum" sz="quarter" idx="5"/>
          </p:nvPr>
        </p:nvSpPr>
        <p:spPr/>
        <p:txBody>
          <a:bodyPr/>
          <a:lstStyle/>
          <a:p>
            <a:pPr>
              <a:defRPr/>
            </a:pPr>
            <a:fld id="{1457678E-C024-4F63-816A-BE6E619D0AA9}" type="slidenum">
              <a:rPr lang="en-GB" smtClean="0"/>
              <a:pPr>
                <a:defRPr/>
              </a:pPr>
              <a:t>6</a:t>
            </a:fld>
            <a:endParaRPr lang="en-GB"/>
          </a:p>
        </p:txBody>
      </p:sp>
    </p:spTree>
    <p:extLst>
      <p:ext uri="{BB962C8B-B14F-4D97-AF65-F5344CB8AC3E}">
        <p14:creationId xmlns:p14="http://schemas.microsoft.com/office/powerpoint/2010/main" val="1299320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E4BB0-BD2B-BFDE-0AE6-A31E6BA563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73543D-DC37-D626-33E8-CDC5F3DB42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599FE8-96C0-2C1A-F285-40F62413F25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3B9D368-474F-9267-5A60-5231902561F6}"/>
              </a:ext>
            </a:extLst>
          </p:cNvPr>
          <p:cNvSpPr>
            <a:spLocks noGrp="1"/>
          </p:cNvSpPr>
          <p:nvPr>
            <p:ph type="sldNum" sz="quarter" idx="5"/>
          </p:nvPr>
        </p:nvSpPr>
        <p:spPr/>
        <p:txBody>
          <a:bodyPr/>
          <a:lstStyle/>
          <a:p>
            <a:pPr>
              <a:defRPr/>
            </a:pPr>
            <a:fld id="{1457678E-C024-4F63-816A-BE6E619D0AA9}" type="slidenum">
              <a:rPr lang="en-GB" smtClean="0"/>
              <a:pPr>
                <a:defRPr/>
              </a:pPr>
              <a:t>7</a:t>
            </a:fld>
            <a:endParaRPr lang="en-GB"/>
          </a:p>
        </p:txBody>
      </p:sp>
    </p:spTree>
    <p:extLst>
      <p:ext uri="{BB962C8B-B14F-4D97-AF65-F5344CB8AC3E}">
        <p14:creationId xmlns:p14="http://schemas.microsoft.com/office/powerpoint/2010/main" val="180492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39696-3ED7-9DFF-6C9A-BF226BCE3A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2650C-5251-ADF1-8736-8FBF3E5197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9FD786-D0F6-244B-7345-CAC2228E94D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2F5C42F-AEDA-6F7D-4EEE-66AE8FAEA4EE}"/>
              </a:ext>
            </a:extLst>
          </p:cNvPr>
          <p:cNvSpPr>
            <a:spLocks noGrp="1"/>
          </p:cNvSpPr>
          <p:nvPr>
            <p:ph type="sldNum" sz="quarter" idx="5"/>
          </p:nvPr>
        </p:nvSpPr>
        <p:spPr/>
        <p:txBody>
          <a:bodyPr/>
          <a:lstStyle/>
          <a:p>
            <a:pPr>
              <a:defRPr/>
            </a:pPr>
            <a:fld id="{1457678E-C024-4F63-816A-BE6E619D0AA9}" type="slidenum">
              <a:rPr lang="en-GB" smtClean="0"/>
              <a:pPr>
                <a:defRPr/>
              </a:pPr>
              <a:t>8</a:t>
            </a:fld>
            <a:endParaRPr lang="en-GB"/>
          </a:p>
        </p:txBody>
      </p:sp>
    </p:spTree>
    <p:extLst>
      <p:ext uri="{BB962C8B-B14F-4D97-AF65-F5344CB8AC3E}">
        <p14:creationId xmlns:p14="http://schemas.microsoft.com/office/powerpoint/2010/main" val="1358639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809FE-9A4D-E933-E27A-2CA7A256F3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458CE5-1101-15C9-6016-E9A1716F2E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A71E9B-1C65-AFB4-FA7D-84ABF7E97E2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2E0278C-23AB-D013-0E0B-71EA9FCA5B20}"/>
              </a:ext>
            </a:extLst>
          </p:cNvPr>
          <p:cNvSpPr>
            <a:spLocks noGrp="1"/>
          </p:cNvSpPr>
          <p:nvPr>
            <p:ph type="sldNum" sz="quarter" idx="5"/>
          </p:nvPr>
        </p:nvSpPr>
        <p:spPr/>
        <p:txBody>
          <a:bodyPr/>
          <a:lstStyle/>
          <a:p>
            <a:pPr>
              <a:defRPr/>
            </a:pPr>
            <a:fld id="{1457678E-C024-4F63-816A-BE6E619D0AA9}" type="slidenum">
              <a:rPr lang="en-GB" smtClean="0"/>
              <a:pPr>
                <a:defRPr/>
              </a:pPr>
              <a:t>9</a:t>
            </a:fld>
            <a:endParaRPr lang="en-GB"/>
          </a:p>
        </p:txBody>
      </p:sp>
    </p:spTree>
    <p:extLst>
      <p:ext uri="{BB962C8B-B14F-4D97-AF65-F5344CB8AC3E}">
        <p14:creationId xmlns:p14="http://schemas.microsoft.com/office/powerpoint/2010/main" val="3623270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F1E03-8079-9883-5021-B0650FB5FDE7}"/>
            </a:ext>
          </a:extLst>
        </p:cNvPr>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EBC14D12-B735-3FA1-5F4A-EB0803DF88A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5A84F879-7048-A908-ADDD-185EC46C1DC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a:p>
        </p:txBody>
      </p:sp>
      <p:sp>
        <p:nvSpPr>
          <p:cNvPr id="4100" name="Slide Number Placeholder 3">
            <a:extLst>
              <a:ext uri="{FF2B5EF4-FFF2-40B4-BE49-F238E27FC236}">
                <a16:creationId xmlns:a16="http://schemas.microsoft.com/office/drawing/2014/main" id="{4BD82313-15D2-6D5C-1000-A054FE350D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68455E5-0ABA-4D81-BE80-772AC9B2E2C7}" type="slidenum">
              <a:rPr lang="en-GB" altLang="en-US" sz="1200"/>
              <a:pPr/>
              <a:t>10</a:t>
            </a:fld>
            <a:endParaRPr lang="en-GB" altLang="en-US" sz="1200"/>
          </a:p>
        </p:txBody>
      </p:sp>
    </p:spTree>
    <p:extLst>
      <p:ext uri="{BB962C8B-B14F-4D97-AF65-F5344CB8AC3E}">
        <p14:creationId xmlns:p14="http://schemas.microsoft.com/office/powerpoint/2010/main" val="1319014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708468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5635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32640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828800"/>
            <a:ext cx="3810000" cy="3124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3810000" cy="3124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8339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8747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70258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5269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85014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68814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598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49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457200"/>
            <a:ext cx="5676900" cy="449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924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1143000"/>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p:cNvSpPr>
            <a:spLocks noGrp="1" noChangeArrowheads="1"/>
          </p:cNvSpPr>
          <p:nvPr>
            <p:ph type="body" idx="1"/>
          </p:nvPr>
        </p:nvSpPr>
        <p:spPr bwMode="auto">
          <a:xfrm>
            <a:off x="685800" y="1828800"/>
            <a:ext cx="7772400"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8" name="Line 7"/>
          <p:cNvSpPr>
            <a:spLocks noChangeShapeType="1"/>
          </p:cNvSpPr>
          <p:nvPr/>
        </p:nvSpPr>
        <p:spPr bwMode="auto">
          <a:xfrm>
            <a:off x="0" y="5486400"/>
            <a:ext cx="9144000" cy="0"/>
          </a:xfrm>
          <a:prstGeom prst="line">
            <a:avLst/>
          </a:prstGeom>
          <a:noFill/>
          <a:ln w="127000">
            <a:solidFill>
              <a:srgbClr val="676767"/>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pic>
        <p:nvPicPr>
          <p:cNvPr id="1029" name="Picture 10" descr="BINDT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11275" y="5715000"/>
            <a:ext cx="1831975"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11" descr="Crest (sm)"/>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3850" y="5691188"/>
            <a:ext cx="630238"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Text Box 12"/>
          <p:cNvSpPr txBox="1">
            <a:spLocks noChangeArrowheads="1"/>
          </p:cNvSpPr>
          <p:nvPr/>
        </p:nvSpPr>
        <p:spPr bwMode="auto">
          <a:xfrm>
            <a:off x="5867400" y="5589588"/>
            <a:ext cx="3095625" cy="246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defRPr/>
            </a:pPr>
            <a:r>
              <a:rPr lang="en-GB" altLang="en-US" sz="1000">
                <a:solidFill>
                  <a:srgbClr val="020064"/>
                </a:solidFill>
              </a:rPr>
              <a:t>©The British Institute of Non-Destructive Testing</a:t>
            </a:r>
          </a:p>
        </p:txBody>
      </p:sp>
      <p:sp>
        <p:nvSpPr>
          <p:cNvPr id="1032" name="Rectangle 1"/>
          <p:cNvSpPr>
            <a:spLocks noChangeArrowheads="1"/>
          </p:cNvSpPr>
          <p:nvPr/>
        </p:nvSpPr>
        <p:spPr bwMode="auto">
          <a:xfrm>
            <a:off x="3203575" y="6269038"/>
            <a:ext cx="56165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defRPr/>
            </a:pPr>
            <a:r>
              <a:rPr lang="en-GB" altLang="en-US" sz="2000" i="1">
                <a:solidFill>
                  <a:srgbClr val="B3B3B3"/>
                </a:solidFill>
                <a:latin typeface="Myriad Pro" charset="0"/>
              </a:rPr>
              <a:t>…engineering safety, integrity and reliability</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000">
          <a:solidFill>
            <a:srgbClr val="020064"/>
          </a:solidFill>
          <a:latin typeface="+mj-lt"/>
          <a:ea typeface="+mj-ea"/>
          <a:cs typeface="+mj-cs"/>
        </a:defRPr>
      </a:lvl1pPr>
      <a:lvl2pPr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2pPr>
      <a:lvl3pPr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3pPr>
      <a:lvl4pPr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4pPr>
      <a:lvl5pPr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5pPr>
      <a:lvl6pPr marL="457200"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6pPr>
      <a:lvl7pPr marL="914400"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7pPr>
      <a:lvl8pPr marL="1371600"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8pPr>
      <a:lvl9pPr marL="1828800" algn="ctr" rtl="0" eaLnBrk="1" fontAlgn="base" hangingPunct="1">
        <a:spcBef>
          <a:spcPct val="0"/>
        </a:spcBef>
        <a:spcAft>
          <a:spcPct val="0"/>
        </a:spcAft>
        <a:defRPr sz="4000">
          <a:solidFill>
            <a:srgbClr val="020064"/>
          </a:solidFill>
          <a:latin typeface="Arial" charset="0"/>
          <a:ea typeface="ＭＳ Ｐゴシック" charset="0"/>
          <a:cs typeface="ＭＳ Ｐゴシック" charset="0"/>
        </a:defRPr>
      </a:lvl9pPr>
    </p:titleStyle>
    <p:body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4D9BC78-6C2F-EB6A-D555-D6233352855C}"/>
              </a:ext>
            </a:extLst>
          </p:cNvPr>
          <p:cNvPicPr>
            <a:picLocks noChangeAspect="1"/>
          </p:cNvPicPr>
          <p:nvPr/>
        </p:nvPicPr>
        <p:blipFill>
          <a:blip r:embed="rId3"/>
          <a:srcRect t="24800" b="20601"/>
          <a:stretch>
            <a:fillRect/>
          </a:stretch>
        </p:blipFill>
        <p:spPr>
          <a:xfrm>
            <a:off x="0" y="0"/>
            <a:ext cx="9144000" cy="5445224"/>
          </a:xfrm>
          <a:prstGeom prst="rect">
            <a:avLst/>
          </a:prstGeom>
        </p:spPr>
      </p:pic>
      <p:pic>
        <p:nvPicPr>
          <p:cNvPr id="6" name="Picture 5">
            <a:extLst>
              <a:ext uri="{FF2B5EF4-FFF2-40B4-BE49-F238E27FC236}">
                <a16:creationId xmlns:a16="http://schemas.microsoft.com/office/drawing/2014/main" id="{3B8EE9AB-431C-A260-1DE2-1902A31E4598}"/>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Lst>
          </a:blip>
          <a:stretch>
            <a:fillRect/>
          </a:stretch>
        </p:blipFill>
        <p:spPr>
          <a:xfrm>
            <a:off x="0" y="1"/>
            <a:ext cx="9144000" cy="5445224"/>
          </a:xfrm>
          <a:prstGeom prst="rect">
            <a:avLst/>
          </a:prstGeom>
        </p:spPr>
      </p:pic>
      <p:sp>
        <p:nvSpPr>
          <p:cNvPr id="2" name="Title 1">
            <a:extLst>
              <a:ext uri="{FF2B5EF4-FFF2-40B4-BE49-F238E27FC236}">
                <a16:creationId xmlns:a16="http://schemas.microsoft.com/office/drawing/2014/main" id="{C1EDC478-98C4-E9E1-3C0D-633F561FDBF0}"/>
              </a:ext>
            </a:extLst>
          </p:cNvPr>
          <p:cNvSpPr txBox="1">
            <a:spLocks/>
          </p:cNvSpPr>
          <p:nvPr/>
        </p:nvSpPr>
        <p:spPr>
          <a:xfrm>
            <a:off x="200024" y="-1107504"/>
            <a:ext cx="8943976" cy="42484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effectLst/>
                <a:uLnTx/>
                <a:uFillTx/>
                <a:latin typeface="Tahoma" panose="020B0604030504040204" pitchFamily="34" charset="0"/>
                <a:ea typeface="Calibri" panose="020F0502020204030204" pitchFamily="34" charset="0"/>
                <a:cs typeface="+mj-cs"/>
              </a:rPr>
              <a:t>ET Syllabus &amp; Learning Outcomes</a:t>
            </a:r>
          </a:p>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lang="en-GB" sz="2400" kern="0" dirty="0">
                <a:solidFill>
                  <a:schemeClr val="tx1">
                    <a:lumMod val="65000"/>
                    <a:lumOff val="35000"/>
                  </a:schemeClr>
                </a:solidFill>
                <a:latin typeface="Tahoma" panose="020B0604030504040204" pitchFamily="34" charset="0"/>
                <a:ea typeface="Calibri" panose="020F0502020204030204" pitchFamily="34" charset="0"/>
              </a:rPr>
              <a:t>Howard Garlick – Technical &amp; Certification Engineer</a:t>
            </a:r>
          </a:p>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lang="en-GB" sz="2400" dirty="0">
                <a:solidFill>
                  <a:schemeClr val="tx1">
                    <a:lumMod val="65000"/>
                    <a:lumOff val="35000"/>
                  </a:schemeClr>
                </a:solidFill>
                <a:latin typeface="Aptos Display" panose="02110004020202020204"/>
              </a:rPr>
              <a:t>h</a:t>
            </a:r>
            <a:r>
              <a:rPr kumimoji="0" lang="en-GB" sz="2400" b="0" i="0" u="none" strike="noStrike" kern="1200" cap="none" spc="0" normalizeH="0" baseline="0" noProof="0" dirty="0">
                <a:ln>
                  <a:noFill/>
                </a:ln>
                <a:solidFill>
                  <a:schemeClr val="tx1">
                    <a:lumMod val="65000"/>
                    <a:lumOff val="35000"/>
                  </a:schemeClr>
                </a:solidFill>
                <a:effectLst/>
                <a:uLnTx/>
                <a:uFillTx/>
                <a:latin typeface="Aptos Display" panose="02110004020202020204"/>
                <a:ea typeface="+mj-ea"/>
                <a:cs typeface="+mj-cs"/>
              </a:rPr>
              <a:t>oward.garlick@bindt.org     </a:t>
            </a:r>
            <a:r>
              <a:rPr lang="en-GB" sz="2400" dirty="0">
                <a:solidFill>
                  <a:schemeClr val="tx1">
                    <a:lumMod val="65000"/>
                    <a:lumOff val="35000"/>
                  </a:schemeClr>
                </a:solidFill>
                <a:latin typeface="Aptos Display" panose="02110004020202020204"/>
              </a:rPr>
              <a:t>+44 (0) 74 8444 8564</a:t>
            </a:r>
            <a:endParaRPr kumimoji="0" lang="en-GB" sz="2400" b="0" i="0" u="none" strike="noStrike" kern="1200" cap="none" spc="0" normalizeH="0" baseline="0" noProof="0" dirty="0">
              <a:ln>
                <a:noFill/>
              </a:ln>
              <a:solidFill>
                <a:schemeClr val="tx1">
                  <a:lumMod val="65000"/>
                  <a:lumOff val="35000"/>
                </a:schemeClr>
              </a:solidFill>
              <a:effectLst/>
              <a:uLnTx/>
              <a:uFillTx/>
              <a:latin typeface="Aptos Display" panose="02110004020202020204"/>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B9963-0016-3B20-918A-56430B37734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A0B7AB0-53A7-5B75-3E55-61A7528FC8AC}"/>
              </a:ext>
            </a:extLst>
          </p:cNvPr>
          <p:cNvSpPr/>
          <p:nvPr/>
        </p:nvSpPr>
        <p:spPr bwMode="auto">
          <a:xfrm>
            <a:off x="0" y="-27384"/>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pic>
        <p:nvPicPr>
          <p:cNvPr id="5" name="Picture 4">
            <a:extLst>
              <a:ext uri="{FF2B5EF4-FFF2-40B4-BE49-F238E27FC236}">
                <a16:creationId xmlns:a16="http://schemas.microsoft.com/office/drawing/2014/main" id="{EFCCE0A4-64A5-BA95-35C4-2726244A205A}"/>
              </a:ext>
            </a:extLst>
          </p:cNvPr>
          <p:cNvPicPr>
            <a:picLocks noChangeAspect="1"/>
          </p:cNvPicPr>
          <p:nvPr/>
        </p:nvPicPr>
        <p:blipFill>
          <a:blip r:embed="rId3">
            <a:alphaModFix amt="20000"/>
          </a:blip>
          <a:stretch>
            <a:fillRect/>
          </a:stretch>
        </p:blipFill>
        <p:spPr>
          <a:xfrm>
            <a:off x="-1" y="-26680"/>
            <a:ext cx="9144000" cy="5471904"/>
          </a:xfrm>
          <a:prstGeom prst="rect">
            <a:avLst/>
          </a:prstGeom>
        </p:spPr>
      </p:pic>
      <p:sp>
        <p:nvSpPr>
          <p:cNvPr id="3" name="Content Placeholder 2">
            <a:extLst>
              <a:ext uri="{FF2B5EF4-FFF2-40B4-BE49-F238E27FC236}">
                <a16:creationId xmlns:a16="http://schemas.microsoft.com/office/drawing/2014/main" id="{D8AD0C41-2A18-011B-2C53-0353AE838D02}"/>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Establishing the foundations</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7BF2E4B6-93E5-16DE-56DB-EA4E20B3AED0}"/>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Why do we need a syllabus?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sp>
        <p:nvSpPr>
          <p:cNvPr id="6" name="TextBox 5">
            <a:extLst>
              <a:ext uri="{FF2B5EF4-FFF2-40B4-BE49-F238E27FC236}">
                <a16:creationId xmlns:a16="http://schemas.microsoft.com/office/drawing/2014/main" id="{11907C7F-B140-2DC3-3891-CF8C6BA804C3}"/>
              </a:ext>
            </a:extLst>
          </p:cNvPr>
          <p:cNvSpPr txBox="1"/>
          <p:nvPr/>
        </p:nvSpPr>
        <p:spPr>
          <a:xfrm>
            <a:off x="1403648" y="1700808"/>
            <a:ext cx="2664296" cy="1077218"/>
          </a:xfrm>
          <a:prstGeom prst="rect">
            <a:avLst/>
          </a:prstGeom>
          <a:noFill/>
          <a:ln w="38100">
            <a:solidFill>
              <a:srgbClr val="009582"/>
            </a:solidFill>
          </a:ln>
        </p:spPr>
        <p:txBody>
          <a:bodyPr wrap="square" rtlCol="0">
            <a:spAutoFit/>
          </a:bodyPr>
          <a:lstStyle/>
          <a:p>
            <a:pPr algn="ctr"/>
            <a:r>
              <a:rPr lang="en-US" sz="3200" dirty="0"/>
              <a:t>Sets</a:t>
            </a:r>
          </a:p>
          <a:p>
            <a:pPr algn="ctr"/>
            <a:r>
              <a:rPr lang="en-US" sz="3200" dirty="0"/>
              <a:t>expectations</a:t>
            </a:r>
            <a:endParaRPr lang="en-GB" sz="3200" dirty="0"/>
          </a:p>
        </p:txBody>
      </p:sp>
      <p:sp>
        <p:nvSpPr>
          <p:cNvPr id="7" name="TextBox 6">
            <a:extLst>
              <a:ext uri="{FF2B5EF4-FFF2-40B4-BE49-F238E27FC236}">
                <a16:creationId xmlns:a16="http://schemas.microsoft.com/office/drawing/2014/main" id="{8EC8FEC0-420A-4DF8-AC8E-06E8F1DC6352}"/>
              </a:ext>
            </a:extLst>
          </p:cNvPr>
          <p:cNvSpPr txBox="1"/>
          <p:nvPr/>
        </p:nvSpPr>
        <p:spPr>
          <a:xfrm>
            <a:off x="4788024" y="1700808"/>
            <a:ext cx="2664296" cy="1077218"/>
          </a:xfrm>
          <a:prstGeom prst="rect">
            <a:avLst/>
          </a:prstGeom>
          <a:noFill/>
          <a:ln w="38100">
            <a:solidFill>
              <a:schemeClr val="tx1"/>
            </a:solidFill>
          </a:ln>
        </p:spPr>
        <p:txBody>
          <a:bodyPr wrap="square" rtlCol="0">
            <a:spAutoFit/>
          </a:bodyPr>
          <a:lstStyle/>
          <a:p>
            <a:pPr algn="ctr"/>
            <a:r>
              <a:rPr lang="en-US" sz="3200" dirty="0">
                <a:solidFill>
                  <a:srgbClr val="009582"/>
                </a:solidFill>
              </a:rPr>
              <a:t>Structures</a:t>
            </a:r>
          </a:p>
          <a:p>
            <a:pPr algn="ctr"/>
            <a:r>
              <a:rPr lang="en-US" sz="3200" dirty="0">
                <a:solidFill>
                  <a:srgbClr val="009582"/>
                </a:solidFill>
              </a:rPr>
              <a:t>the course</a:t>
            </a:r>
            <a:endParaRPr lang="en-GB" sz="3200" dirty="0">
              <a:solidFill>
                <a:srgbClr val="009582"/>
              </a:solidFill>
            </a:endParaRPr>
          </a:p>
        </p:txBody>
      </p:sp>
      <p:sp>
        <p:nvSpPr>
          <p:cNvPr id="8" name="TextBox 7">
            <a:extLst>
              <a:ext uri="{FF2B5EF4-FFF2-40B4-BE49-F238E27FC236}">
                <a16:creationId xmlns:a16="http://schemas.microsoft.com/office/drawing/2014/main" id="{65785340-B432-3659-0F46-C83A6AB096F8}"/>
              </a:ext>
            </a:extLst>
          </p:cNvPr>
          <p:cNvSpPr txBox="1"/>
          <p:nvPr/>
        </p:nvSpPr>
        <p:spPr>
          <a:xfrm>
            <a:off x="1403648" y="3503910"/>
            <a:ext cx="2664296" cy="1077218"/>
          </a:xfrm>
          <a:prstGeom prst="rect">
            <a:avLst/>
          </a:prstGeom>
          <a:noFill/>
          <a:ln w="38100">
            <a:solidFill>
              <a:schemeClr val="tx1"/>
            </a:solidFill>
          </a:ln>
        </p:spPr>
        <p:txBody>
          <a:bodyPr wrap="square" rtlCol="0">
            <a:spAutoFit/>
          </a:bodyPr>
          <a:lstStyle/>
          <a:p>
            <a:pPr algn="ctr"/>
            <a:r>
              <a:rPr lang="en-US" sz="3200" dirty="0">
                <a:solidFill>
                  <a:srgbClr val="009582"/>
                </a:solidFill>
              </a:rPr>
              <a:t>Helps you</a:t>
            </a:r>
          </a:p>
          <a:p>
            <a:pPr algn="ctr"/>
            <a:r>
              <a:rPr lang="en-US" sz="3200" dirty="0">
                <a:solidFill>
                  <a:srgbClr val="009582"/>
                </a:solidFill>
              </a:rPr>
              <a:t>plan ahead</a:t>
            </a:r>
            <a:endParaRPr lang="en-GB" sz="3200" dirty="0">
              <a:solidFill>
                <a:srgbClr val="009582"/>
              </a:solidFill>
            </a:endParaRPr>
          </a:p>
        </p:txBody>
      </p:sp>
      <p:sp>
        <p:nvSpPr>
          <p:cNvPr id="10" name="TextBox 9">
            <a:extLst>
              <a:ext uri="{FF2B5EF4-FFF2-40B4-BE49-F238E27FC236}">
                <a16:creationId xmlns:a16="http://schemas.microsoft.com/office/drawing/2014/main" id="{D6F9F839-19E8-5E1E-BFE5-AA43C72A1B1E}"/>
              </a:ext>
            </a:extLst>
          </p:cNvPr>
          <p:cNvSpPr txBox="1"/>
          <p:nvPr/>
        </p:nvSpPr>
        <p:spPr>
          <a:xfrm>
            <a:off x="4788024" y="3503910"/>
            <a:ext cx="2664296" cy="1077218"/>
          </a:xfrm>
          <a:prstGeom prst="rect">
            <a:avLst/>
          </a:prstGeom>
          <a:noFill/>
          <a:ln w="38100">
            <a:solidFill>
              <a:srgbClr val="009582"/>
            </a:solidFill>
          </a:ln>
        </p:spPr>
        <p:txBody>
          <a:bodyPr wrap="square" rtlCol="0">
            <a:spAutoFit/>
          </a:bodyPr>
          <a:lstStyle/>
          <a:p>
            <a:pPr algn="ctr"/>
            <a:r>
              <a:rPr lang="en-US" sz="3200" dirty="0"/>
              <a:t>Creates</a:t>
            </a:r>
          </a:p>
          <a:p>
            <a:pPr algn="ctr"/>
            <a:r>
              <a:rPr lang="en-US" sz="3200" dirty="0"/>
              <a:t>accountability</a:t>
            </a:r>
            <a:endParaRPr lang="en-GB" sz="3200" dirty="0"/>
          </a:p>
        </p:txBody>
      </p:sp>
    </p:spTree>
    <p:extLst>
      <p:ext uri="{BB962C8B-B14F-4D97-AF65-F5344CB8AC3E}">
        <p14:creationId xmlns:p14="http://schemas.microsoft.com/office/powerpoint/2010/main" val="244005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2BC4A-E70E-375C-82AE-06540C25A2CD}"/>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D009D54-746F-1B93-CC6F-E6073DBF6A36}"/>
              </a:ext>
            </a:extLst>
          </p:cNvPr>
          <p:cNvSpPr/>
          <p:nvPr/>
        </p:nvSpPr>
        <p:spPr bwMode="auto">
          <a:xfrm>
            <a:off x="0" y="-27384"/>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3" name="Content Placeholder 2">
            <a:extLst>
              <a:ext uri="{FF2B5EF4-FFF2-40B4-BE49-F238E27FC236}">
                <a16:creationId xmlns:a16="http://schemas.microsoft.com/office/drawing/2014/main" id="{507BE620-AD91-8C3E-B899-C79301512233}"/>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Technical Specification 25107:2019</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TS 25107:2019 was produced with the aim to </a:t>
            </a:r>
            <a:r>
              <a:rPr lang="en-GB" sz="1800" b="1" dirty="0">
                <a:latin typeface="Tahoma" panose="020B0604030504040204" pitchFamily="34" charset="0"/>
                <a:ea typeface="Tahoma" panose="020B0604030504040204" pitchFamily="34" charset="0"/>
                <a:cs typeface="Tahoma" panose="020B0604030504040204" pitchFamily="34" charset="0"/>
              </a:rPr>
              <a:t>harmonize</a:t>
            </a:r>
            <a:r>
              <a:rPr lang="en-GB" sz="1600" dirty="0">
                <a:latin typeface="Tahoma" panose="020B0604030504040204" pitchFamily="34" charset="0"/>
                <a:ea typeface="Tahoma" panose="020B0604030504040204" pitchFamily="34" charset="0"/>
                <a:cs typeface="Tahoma" panose="020B0604030504040204" pitchFamily="34" charset="0"/>
              </a:rPr>
              <a:t> training globally</a:t>
            </a: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TS 2517:2019 includes the NDT method of</a:t>
            </a:r>
          </a:p>
          <a:p>
            <a:pPr marL="0" indent="0">
              <a:spcAft>
                <a:spcPts val="75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This basic framework maintains the </a:t>
            </a:r>
            <a:r>
              <a:rPr lang="en-GB" sz="1800" b="1" dirty="0">
                <a:latin typeface="Tahoma" panose="020B0604030504040204" pitchFamily="34" charset="0"/>
                <a:ea typeface="Tahoma" panose="020B0604030504040204" pitchFamily="34" charset="0"/>
                <a:cs typeface="Tahoma" panose="020B0604030504040204" pitchFamily="34" charset="0"/>
              </a:rPr>
              <a:t>quality</a:t>
            </a:r>
            <a:r>
              <a:rPr lang="en-GB" sz="1600" dirty="0">
                <a:latin typeface="Tahoma" panose="020B0604030504040204" pitchFamily="34" charset="0"/>
                <a:ea typeface="Tahoma" panose="020B0604030504040204" pitchFamily="34" charset="0"/>
                <a:cs typeface="Tahoma" panose="020B0604030504040204" pitchFamily="34" charset="0"/>
              </a:rPr>
              <a:t> and </a:t>
            </a:r>
            <a:r>
              <a:rPr lang="en-GB" sz="1800" b="1" dirty="0">
                <a:latin typeface="Tahoma" panose="020B0604030504040204" pitchFamily="34" charset="0"/>
                <a:ea typeface="Tahoma" panose="020B0604030504040204" pitchFamily="34" charset="0"/>
                <a:cs typeface="Tahoma" panose="020B0604030504040204" pitchFamily="34" charset="0"/>
              </a:rPr>
              <a:t>competence</a:t>
            </a:r>
            <a:r>
              <a:rPr lang="en-GB" sz="1600" dirty="0">
                <a:latin typeface="Tahoma" panose="020B0604030504040204" pitchFamily="34" charset="0"/>
                <a:ea typeface="Tahoma" panose="020B0604030504040204" pitchFamily="34" charset="0"/>
                <a:cs typeface="Tahoma" panose="020B0604030504040204" pitchFamily="34" charset="0"/>
              </a:rPr>
              <a:t> of NDT personnel</a:t>
            </a: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Helps ensure trainees are adequately </a:t>
            </a:r>
            <a:r>
              <a:rPr lang="en-GB" sz="1800" b="1" dirty="0">
                <a:latin typeface="Tahoma" panose="020B0604030504040204" pitchFamily="34" charset="0"/>
                <a:ea typeface="Tahoma" panose="020B0604030504040204" pitchFamily="34" charset="0"/>
                <a:cs typeface="Tahoma" panose="020B0604030504040204" pitchFamily="34" charset="0"/>
              </a:rPr>
              <a:t>prepared</a:t>
            </a:r>
            <a:r>
              <a:rPr lang="en-GB" sz="1600" dirty="0">
                <a:latin typeface="Tahoma" panose="020B0604030504040204" pitchFamily="34" charset="0"/>
                <a:ea typeface="Tahoma" panose="020B0604030504040204" pitchFamily="34" charset="0"/>
                <a:cs typeface="Tahoma" panose="020B0604030504040204" pitchFamily="34" charset="0"/>
              </a:rPr>
              <a:t> for certification examinations</a:t>
            </a: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TS 25107:2019 was adopted by BINDT as a basic framework</a:t>
            </a:r>
          </a:p>
          <a:p>
            <a:pPr marL="0" indent="0">
              <a:spcAft>
                <a:spcPts val="750"/>
              </a:spcAft>
            </a:pPr>
            <a:endParaRPr lang="en-GB" sz="16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374E2C3E-ABD5-ACC7-D42F-1373C217B9E0}"/>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Where the syllabus originates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sp>
        <p:nvSpPr>
          <p:cNvPr id="2" name="Content Placeholder 2">
            <a:extLst>
              <a:ext uri="{FF2B5EF4-FFF2-40B4-BE49-F238E27FC236}">
                <a16:creationId xmlns:a16="http://schemas.microsoft.com/office/drawing/2014/main" id="{AE66D25A-8AB8-63CD-CD98-1222A07B8E55}"/>
              </a:ext>
            </a:extLst>
          </p:cNvPr>
          <p:cNvSpPr txBox="1">
            <a:spLocks/>
          </p:cNvSpPr>
          <p:nvPr/>
        </p:nvSpPr>
        <p:spPr bwMode="auto">
          <a:xfrm>
            <a:off x="395704" y="2636911"/>
            <a:ext cx="987601" cy="936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buClr>
                <a:schemeClr val="tx1"/>
              </a:buClr>
            </a:pPr>
            <a:r>
              <a:rPr lang="en-US"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AT</a:t>
            </a:r>
          </a:p>
          <a:p>
            <a:pPr marL="0" indent="0" algn="ctr">
              <a:spcBef>
                <a:spcPts val="0"/>
              </a:spcBef>
              <a:spcAft>
                <a:spcPts val="0"/>
              </a:spcAft>
              <a:buClr>
                <a:schemeClr val="tx1"/>
              </a:buClr>
            </a:pPr>
            <a:r>
              <a:rPr lang="en-US"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E</a:t>
            </a: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T</a:t>
            </a:r>
          </a:p>
        </p:txBody>
      </p:sp>
      <p:sp>
        <p:nvSpPr>
          <p:cNvPr id="4" name="Content Placeholder 2">
            <a:extLst>
              <a:ext uri="{FF2B5EF4-FFF2-40B4-BE49-F238E27FC236}">
                <a16:creationId xmlns:a16="http://schemas.microsoft.com/office/drawing/2014/main" id="{F8369BE8-D640-7B57-C845-60622A432AE0}"/>
              </a:ext>
            </a:extLst>
          </p:cNvPr>
          <p:cNvSpPr txBox="1">
            <a:spLocks/>
          </p:cNvSpPr>
          <p:nvPr/>
        </p:nvSpPr>
        <p:spPr bwMode="auto">
          <a:xfrm>
            <a:off x="4031939" y="2632195"/>
            <a:ext cx="1080120" cy="936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PT</a:t>
            </a:r>
          </a:p>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RT</a:t>
            </a:r>
          </a:p>
        </p:txBody>
      </p:sp>
      <p:sp>
        <p:nvSpPr>
          <p:cNvPr id="5" name="Content Placeholder 2">
            <a:extLst>
              <a:ext uri="{FF2B5EF4-FFF2-40B4-BE49-F238E27FC236}">
                <a16:creationId xmlns:a16="http://schemas.microsoft.com/office/drawing/2014/main" id="{747AAB6E-CAF9-9776-8A45-3B141BFC69B0}"/>
              </a:ext>
            </a:extLst>
          </p:cNvPr>
          <p:cNvSpPr txBox="1">
            <a:spLocks/>
          </p:cNvSpPr>
          <p:nvPr/>
        </p:nvSpPr>
        <p:spPr bwMode="auto">
          <a:xfrm>
            <a:off x="7668176" y="2630895"/>
            <a:ext cx="1080120" cy="936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UT</a:t>
            </a:r>
          </a:p>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VT</a:t>
            </a:r>
          </a:p>
        </p:txBody>
      </p:sp>
      <p:sp>
        <p:nvSpPr>
          <p:cNvPr id="6" name="Content Placeholder 2">
            <a:extLst>
              <a:ext uri="{FF2B5EF4-FFF2-40B4-BE49-F238E27FC236}">
                <a16:creationId xmlns:a16="http://schemas.microsoft.com/office/drawing/2014/main" id="{38FA5A30-BC57-9283-9E56-AA86985A62F8}"/>
              </a:ext>
            </a:extLst>
          </p:cNvPr>
          <p:cNvSpPr txBox="1">
            <a:spLocks/>
          </p:cNvSpPr>
          <p:nvPr/>
        </p:nvSpPr>
        <p:spPr bwMode="auto">
          <a:xfrm>
            <a:off x="2167562" y="2630893"/>
            <a:ext cx="1080120" cy="936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LT</a:t>
            </a:r>
          </a:p>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MT</a:t>
            </a:r>
          </a:p>
        </p:txBody>
      </p:sp>
      <p:sp>
        <p:nvSpPr>
          <p:cNvPr id="7" name="Content Placeholder 2">
            <a:extLst>
              <a:ext uri="{FF2B5EF4-FFF2-40B4-BE49-F238E27FC236}">
                <a16:creationId xmlns:a16="http://schemas.microsoft.com/office/drawing/2014/main" id="{F3ADBA96-6D4F-9838-29F1-AFB263B5F443}"/>
              </a:ext>
            </a:extLst>
          </p:cNvPr>
          <p:cNvSpPr txBox="1">
            <a:spLocks/>
          </p:cNvSpPr>
          <p:nvPr/>
        </p:nvSpPr>
        <p:spPr bwMode="auto">
          <a:xfrm>
            <a:off x="5803799" y="2630893"/>
            <a:ext cx="1080120" cy="936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ST</a:t>
            </a:r>
          </a:p>
          <a:p>
            <a:pPr marL="0" indent="0" algn="ctr">
              <a:spcBef>
                <a:spcPts val="0"/>
              </a:spcBef>
              <a:spcAft>
                <a:spcPts val="0"/>
              </a:spcAft>
              <a:buClr>
                <a:schemeClr val="tx1"/>
              </a:buClr>
            </a:pPr>
            <a:r>
              <a:rPr lang="en-GB" sz="2400" b="1" kern="0" dirty="0">
                <a:solidFill>
                  <a:srgbClr val="009582"/>
                </a:solidFill>
                <a:latin typeface="Tahoma" panose="020B0604030504040204" pitchFamily="34" charset="0"/>
                <a:ea typeface="Tahoma" panose="020B0604030504040204" pitchFamily="34" charset="0"/>
                <a:cs typeface="Tahoma" panose="020B0604030504040204" pitchFamily="34" charset="0"/>
              </a:rPr>
              <a:t>TT</a:t>
            </a:r>
          </a:p>
        </p:txBody>
      </p:sp>
    </p:spTree>
    <p:extLst>
      <p:ext uri="{BB962C8B-B14F-4D97-AF65-F5344CB8AC3E}">
        <p14:creationId xmlns:p14="http://schemas.microsoft.com/office/powerpoint/2010/main" val="3729823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4C749-5CDB-88A2-1A57-8C4698C74AA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2B539DC-D111-FDB1-868F-ED2A2CD42585}"/>
              </a:ext>
            </a:extLst>
          </p:cNvPr>
          <p:cNvSpPr/>
          <p:nvPr/>
        </p:nvSpPr>
        <p:spPr bwMode="auto">
          <a:xfrm>
            <a:off x="0" y="-27384"/>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3" name="Content Placeholder 2">
            <a:extLst>
              <a:ext uri="{FF2B5EF4-FFF2-40B4-BE49-F238E27FC236}">
                <a16:creationId xmlns:a16="http://schemas.microsoft.com/office/drawing/2014/main" id="{F5F0F765-16BC-B500-E216-1D163CAEE30F}"/>
              </a:ext>
            </a:extLst>
          </p:cNvPr>
          <p:cNvSpPr>
            <a:spLocks noGrp="1"/>
          </p:cNvSpPr>
          <p:nvPr>
            <p:ph idx="1"/>
          </p:nvPr>
        </p:nvSpPr>
        <p:spPr>
          <a:xfrm>
            <a:off x="200024" y="980729"/>
            <a:ext cx="8743951" cy="4464495"/>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TS 25107:2019 lacks detail</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What do Levels 1, 2 and 3 candidates need to actually know?</a:t>
            </a:r>
          </a:p>
        </p:txBody>
      </p:sp>
      <p:sp>
        <p:nvSpPr>
          <p:cNvPr id="9" name="Title 1">
            <a:extLst>
              <a:ext uri="{FF2B5EF4-FFF2-40B4-BE49-F238E27FC236}">
                <a16:creationId xmlns:a16="http://schemas.microsoft.com/office/drawing/2014/main" id="{CC8D13CB-BC70-E32E-FE14-AE7CF26A5D21}"/>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Where the gap exists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pic>
        <p:nvPicPr>
          <p:cNvPr id="7" name="Picture 6">
            <a:extLst>
              <a:ext uri="{FF2B5EF4-FFF2-40B4-BE49-F238E27FC236}">
                <a16:creationId xmlns:a16="http://schemas.microsoft.com/office/drawing/2014/main" id="{02E5EFCB-0FF7-1AEB-5433-62E151AF5A03}"/>
              </a:ext>
            </a:extLst>
          </p:cNvPr>
          <p:cNvPicPr>
            <a:picLocks noChangeAspect="1"/>
          </p:cNvPicPr>
          <p:nvPr/>
        </p:nvPicPr>
        <p:blipFill>
          <a:blip r:embed="rId3"/>
          <a:stretch>
            <a:fillRect/>
          </a:stretch>
        </p:blipFill>
        <p:spPr>
          <a:xfrm>
            <a:off x="323528" y="2449099"/>
            <a:ext cx="3905727" cy="2552944"/>
          </a:xfrm>
          <a:prstGeom prst="rect">
            <a:avLst/>
          </a:prstGeom>
        </p:spPr>
      </p:pic>
      <p:sp>
        <p:nvSpPr>
          <p:cNvPr id="8" name="Oval 7">
            <a:extLst>
              <a:ext uri="{FF2B5EF4-FFF2-40B4-BE49-F238E27FC236}">
                <a16:creationId xmlns:a16="http://schemas.microsoft.com/office/drawing/2014/main" id="{BA10EBCF-143A-AB4B-4A29-BC45AB299880}"/>
              </a:ext>
            </a:extLst>
          </p:cNvPr>
          <p:cNvSpPr/>
          <p:nvPr/>
        </p:nvSpPr>
        <p:spPr bwMode="auto">
          <a:xfrm>
            <a:off x="1907704" y="4293096"/>
            <a:ext cx="2376264" cy="288032"/>
          </a:xfrm>
          <a:prstGeom prst="ellipse">
            <a:avLst/>
          </a:prstGeom>
          <a:noFill/>
          <a:ln w="28575" cap="flat" cmpd="sng" algn="ctr">
            <a:solidFill>
              <a:srgbClr val="C00000"/>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10" name="TextBox 9">
            <a:extLst>
              <a:ext uri="{FF2B5EF4-FFF2-40B4-BE49-F238E27FC236}">
                <a16:creationId xmlns:a16="http://schemas.microsoft.com/office/drawing/2014/main" id="{A4C540C2-8DEB-4BBA-E6CF-33DA47E1E4E6}"/>
              </a:ext>
            </a:extLst>
          </p:cNvPr>
          <p:cNvSpPr txBox="1"/>
          <p:nvPr/>
        </p:nvSpPr>
        <p:spPr>
          <a:xfrm>
            <a:off x="5724128" y="2276872"/>
            <a:ext cx="3024336" cy="338554"/>
          </a:xfrm>
          <a:prstGeom prst="rect">
            <a:avLst/>
          </a:prstGeom>
          <a:noFill/>
        </p:spPr>
        <p:txBody>
          <a:bodyPr wrap="square" rtlCol="0">
            <a:spAutoFit/>
          </a:bodyPr>
          <a:lstStyle/>
          <a:p>
            <a:r>
              <a:rPr lang="en-US" sz="1600" dirty="0">
                <a:latin typeface="Tahoma" panose="020B0604030504040204" pitchFamily="34" charset="0"/>
                <a:ea typeface="Tahoma" panose="020B0604030504040204" pitchFamily="34" charset="0"/>
                <a:cs typeface="Tahoma" panose="020B0604030504040204" pitchFamily="34" charset="0"/>
              </a:rPr>
              <a:t>What frequency is</a:t>
            </a:r>
          </a:p>
        </p:txBody>
      </p:sp>
      <p:cxnSp>
        <p:nvCxnSpPr>
          <p:cNvPr id="12" name="Straight Arrow Connector 11">
            <a:extLst>
              <a:ext uri="{FF2B5EF4-FFF2-40B4-BE49-F238E27FC236}">
                <a16:creationId xmlns:a16="http://schemas.microsoft.com/office/drawing/2014/main" id="{65C5B6AC-0727-F1AE-4CD4-1BDD6925E4FE}"/>
              </a:ext>
            </a:extLst>
          </p:cNvPr>
          <p:cNvCxnSpPr>
            <a:stCxn id="8" idx="6"/>
          </p:cNvCxnSpPr>
          <p:nvPr/>
        </p:nvCxnSpPr>
        <p:spPr bwMode="auto">
          <a:xfrm flipV="1">
            <a:off x="4283968" y="2492896"/>
            <a:ext cx="1512168" cy="1944216"/>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14" name="Straight Arrow Connector 13">
            <a:extLst>
              <a:ext uri="{FF2B5EF4-FFF2-40B4-BE49-F238E27FC236}">
                <a16:creationId xmlns:a16="http://schemas.microsoft.com/office/drawing/2014/main" id="{CAEB93E9-902A-C242-286C-F29E7C59FB95}"/>
              </a:ext>
            </a:extLst>
          </p:cNvPr>
          <p:cNvCxnSpPr>
            <a:stCxn id="8" idx="6"/>
          </p:cNvCxnSpPr>
          <p:nvPr/>
        </p:nvCxnSpPr>
        <p:spPr bwMode="auto">
          <a:xfrm flipV="1">
            <a:off x="4283968" y="2708920"/>
            <a:ext cx="1512168" cy="1728192"/>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16" name="Straight Arrow Connector 15">
            <a:extLst>
              <a:ext uri="{FF2B5EF4-FFF2-40B4-BE49-F238E27FC236}">
                <a16:creationId xmlns:a16="http://schemas.microsoft.com/office/drawing/2014/main" id="{D1C8628E-7225-CEF7-1E02-D249C92868A9}"/>
              </a:ext>
            </a:extLst>
          </p:cNvPr>
          <p:cNvCxnSpPr>
            <a:cxnSpLocks/>
            <a:stCxn id="8" idx="6"/>
          </p:cNvCxnSpPr>
          <p:nvPr/>
        </p:nvCxnSpPr>
        <p:spPr bwMode="auto">
          <a:xfrm flipV="1">
            <a:off x="4283968" y="2996952"/>
            <a:ext cx="1512168" cy="1440160"/>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18" name="Straight Arrow Connector 17">
            <a:extLst>
              <a:ext uri="{FF2B5EF4-FFF2-40B4-BE49-F238E27FC236}">
                <a16:creationId xmlns:a16="http://schemas.microsoft.com/office/drawing/2014/main" id="{A9D5C664-8F06-18A2-D971-9B103E6D2B48}"/>
              </a:ext>
            </a:extLst>
          </p:cNvPr>
          <p:cNvCxnSpPr>
            <a:stCxn id="8" idx="6"/>
          </p:cNvCxnSpPr>
          <p:nvPr/>
        </p:nvCxnSpPr>
        <p:spPr bwMode="auto">
          <a:xfrm flipV="1">
            <a:off x="4283968" y="3212976"/>
            <a:ext cx="1512168" cy="1224136"/>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21" name="Straight Arrow Connector 20">
            <a:extLst>
              <a:ext uri="{FF2B5EF4-FFF2-40B4-BE49-F238E27FC236}">
                <a16:creationId xmlns:a16="http://schemas.microsoft.com/office/drawing/2014/main" id="{3A8E884C-8BFE-40CF-68E8-5FCC37055AC5}"/>
              </a:ext>
            </a:extLst>
          </p:cNvPr>
          <p:cNvCxnSpPr>
            <a:stCxn id="8" idx="6"/>
          </p:cNvCxnSpPr>
          <p:nvPr/>
        </p:nvCxnSpPr>
        <p:spPr bwMode="auto">
          <a:xfrm flipV="1">
            <a:off x="4283968" y="3429000"/>
            <a:ext cx="1512168" cy="1008112"/>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23" name="Straight Arrow Connector 22">
            <a:extLst>
              <a:ext uri="{FF2B5EF4-FFF2-40B4-BE49-F238E27FC236}">
                <a16:creationId xmlns:a16="http://schemas.microsoft.com/office/drawing/2014/main" id="{4D6EB1F1-9CC8-C1E3-3478-E963F6ECBFE9}"/>
              </a:ext>
            </a:extLst>
          </p:cNvPr>
          <p:cNvCxnSpPr>
            <a:stCxn id="8" idx="6"/>
          </p:cNvCxnSpPr>
          <p:nvPr/>
        </p:nvCxnSpPr>
        <p:spPr bwMode="auto">
          <a:xfrm flipV="1">
            <a:off x="4283968" y="3645024"/>
            <a:ext cx="1512168" cy="792088"/>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25" name="Straight Arrow Connector 24">
            <a:extLst>
              <a:ext uri="{FF2B5EF4-FFF2-40B4-BE49-F238E27FC236}">
                <a16:creationId xmlns:a16="http://schemas.microsoft.com/office/drawing/2014/main" id="{DF8DB89E-196E-FEE2-C158-4D99FC5515EB}"/>
              </a:ext>
            </a:extLst>
          </p:cNvPr>
          <p:cNvCxnSpPr>
            <a:stCxn id="8" idx="6"/>
          </p:cNvCxnSpPr>
          <p:nvPr/>
        </p:nvCxnSpPr>
        <p:spPr bwMode="auto">
          <a:xfrm flipV="1">
            <a:off x="4283968" y="3933056"/>
            <a:ext cx="1512168" cy="504056"/>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27" name="Straight Arrow Connector 26">
            <a:extLst>
              <a:ext uri="{FF2B5EF4-FFF2-40B4-BE49-F238E27FC236}">
                <a16:creationId xmlns:a16="http://schemas.microsoft.com/office/drawing/2014/main" id="{FCE3C8C8-35D5-FAD8-AD47-24DEDEB68ACE}"/>
              </a:ext>
            </a:extLst>
          </p:cNvPr>
          <p:cNvCxnSpPr>
            <a:stCxn id="8" idx="6"/>
          </p:cNvCxnSpPr>
          <p:nvPr/>
        </p:nvCxnSpPr>
        <p:spPr bwMode="auto">
          <a:xfrm flipV="1">
            <a:off x="4283968" y="4149080"/>
            <a:ext cx="1512168" cy="288032"/>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29" name="Straight Arrow Connector 28">
            <a:extLst>
              <a:ext uri="{FF2B5EF4-FFF2-40B4-BE49-F238E27FC236}">
                <a16:creationId xmlns:a16="http://schemas.microsoft.com/office/drawing/2014/main" id="{0A13DC3F-3131-E7B5-59A7-64503091C16D}"/>
              </a:ext>
            </a:extLst>
          </p:cNvPr>
          <p:cNvCxnSpPr>
            <a:stCxn id="8" idx="6"/>
          </p:cNvCxnSpPr>
          <p:nvPr/>
        </p:nvCxnSpPr>
        <p:spPr bwMode="auto">
          <a:xfrm>
            <a:off x="4283968" y="4437112"/>
            <a:ext cx="1512168" cy="0"/>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31" name="Straight Arrow Connector 30">
            <a:extLst>
              <a:ext uri="{FF2B5EF4-FFF2-40B4-BE49-F238E27FC236}">
                <a16:creationId xmlns:a16="http://schemas.microsoft.com/office/drawing/2014/main" id="{D6F570F1-B190-6E08-D1C5-E7AD357ADBD7}"/>
              </a:ext>
            </a:extLst>
          </p:cNvPr>
          <p:cNvCxnSpPr>
            <a:stCxn id="8" idx="6"/>
          </p:cNvCxnSpPr>
          <p:nvPr/>
        </p:nvCxnSpPr>
        <p:spPr bwMode="auto">
          <a:xfrm>
            <a:off x="4283968" y="4437112"/>
            <a:ext cx="1512168" cy="216024"/>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33" name="Straight Arrow Connector 32">
            <a:extLst>
              <a:ext uri="{FF2B5EF4-FFF2-40B4-BE49-F238E27FC236}">
                <a16:creationId xmlns:a16="http://schemas.microsoft.com/office/drawing/2014/main" id="{E6FD8B89-C149-A24C-0F6F-303ECCB6DF5E}"/>
              </a:ext>
            </a:extLst>
          </p:cNvPr>
          <p:cNvCxnSpPr>
            <a:stCxn id="8" idx="6"/>
          </p:cNvCxnSpPr>
          <p:nvPr/>
        </p:nvCxnSpPr>
        <p:spPr bwMode="auto">
          <a:xfrm>
            <a:off x="4283968" y="4437112"/>
            <a:ext cx="1512168" cy="432048"/>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35" name="Straight Arrow Connector 34">
            <a:extLst>
              <a:ext uri="{FF2B5EF4-FFF2-40B4-BE49-F238E27FC236}">
                <a16:creationId xmlns:a16="http://schemas.microsoft.com/office/drawing/2014/main" id="{BD164A56-82F1-E1BF-E4AD-36F86973070F}"/>
              </a:ext>
            </a:extLst>
          </p:cNvPr>
          <p:cNvCxnSpPr>
            <a:stCxn id="8" idx="6"/>
          </p:cNvCxnSpPr>
          <p:nvPr/>
        </p:nvCxnSpPr>
        <p:spPr bwMode="auto">
          <a:xfrm>
            <a:off x="4283968" y="4437112"/>
            <a:ext cx="1512168" cy="648072"/>
          </a:xfrm>
          <a:prstGeom prst="straightConnector1">
            <a:avLst/>
          </a:prstGeom>
          <a:solidFill>
            <a:schemeClr val="accent1"/>
          </a:solidFill>
          <a:ln w="9525" cap="flat" cmpd="sng" algn="ctr">
            <a:solidFill>
              <a:srgbClr val="C00000"/>
            </a:solidFill>
            <a:prstDash val="solid"/>
            <a:round/>
            <a:headEnd type="none" w="med" len="med"/>
            <a:tailEnd type="triangle"/>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sp>
        <p:nvSpPr>
          <p:cNvPr id="36" name="TextBox 35">
            <a:extLst>
              <a:ext uri="{FF2B5EF4-FFF2-40B4-BE49-F238E27FC236}">
                <a16:creationId xmlns:a16="http://schemas.microsoft.com/office/drawing/2014/main" id="{DC95118B-18B5-F974-E256-CB4E484D21EB}"/>
              </a:ext>
            </a:extLst>
          </p:cNvPr>
          <p:cNvSpPr txBox="1"/>
          <p:nvPr/>
        </p:nvSpPr>
        <p:spPr>
          <a:xfrm>
            <a:off x="7668344" y="2917393"/>
            <a:ext cx="1080120" cy="1015663"/>
          </a:xfrm>
          <a:prstGeom prst="rect">
            <a:avLst/>
          </a:prstGeom>
          <a:noFill/>
        </p:spPr>
        <p:txBody>
          <a:bodyPr wrap="square" rtlCol="0">
            <a:spAutoFit/>
          </a:bodyPr>
          <a:lstStyle/>
          <a:p>
            <a:pPr algn="ctr"/>
            <a:r>
              <a:rPr lang="en-US" sz="6000" dirty="0">
                <a:solidFill>
                  <a:srgbClr val="009582"/>
                </a:solidFill>
                <a:latin typeface="Arial Black" panose="020B0A04020102020204" pitchFamily="34" charset="0"/>
              </a:rPr>
              <a:t>?</a:t>
            </a:r>
            <a:endParaRPr lang="en-GB" sz="6000" dirty="0">
              <a:solidFill>
                <a:srgbClr val="009582"/>
              </a:solidFill>
              <a:latin typeface="Arial Black" panose="020B0A04020102020204" pitchFamily="34" charset="0"/>
            </a:endParaRPr>
          </a:p>
        </p:txBody>
      </p:sp>
      <p:sp>
        <p:nvSpPr>
          <p:cNvPr id="37" name="TextBox 36">
            <a:extLst>
              <a:ext uri="{FF2B5EF4-FFF2-40B4-BE49-F238E27FC236}">
                <a16:creationId xmlns:a16="http://schemas.microsoft.com/office/drawing/2014/main" id="{02DCA86C-1060-E3A1-9014-FEC905F3B89E}"/>
              </a:ext>
            </a:extLst>
          </p:cNvPr>
          <p:cNvSpPr txBox="1"/>
          <p:nvPr/>
        </p:nvSpPr>
        <p:spPr>
          <a:xfrm>
            <a:off x="5724128" y="2514382"/>
            <a:ext cx="3024336" cy="338554"/>
          </a:xfrm>
          <a:prstGeom prst="rect">
            <a:avLst/>
          </a:prstGeom>
          <a:noFill/>
        </p:spPr>
        <p:txBody>
          <a:bodyPr wrap="square" rtlCol="0">
            <a:spAutoFit/>
          </a:bodyPr>
          <a:lstStyle/>
          <a:p>
            <a:r>
              <a:rPr lang="en-US" sz="1600" dirty="0">
                <a:latin typeface="Tahoma" panose="020B0604030504040204" pitchFamily="34" charset="0"/>
                <a:ea typeface="Tahoma" panose="020B0604030504040204" pitchFamily="34" charset="0"/>
                <a:cs typeface="Tahoma" panose="020B0604030504040204" pitchFamily="34" charset="0"/>
              </a:rPr>
              <a:t>Frequencies used in ET</a:t>
            </a:r>
          </a:p>
        </p:txBody>
      </p:sp>
      <p:sp>
        <p:nvSpPr>
          <p:cNvPr id="38" name="TextBox 37">
            <a:extLst>
              <a:ext uri="{FF2B5EF4-FFF2-40B4-BE49-F238E27FC236}">
                <a16:creationId xmlns:a16="http://schemas.microsoft.com/office/drawing/2014/main" id="{4254A698-6916-34F9-8EEF-14618FD62E97}"/>
              </a:ext>
            </a:extLst>
          </p:cNvPr>
          <p:cNvSpPr txBox="1"/>
          <p:nvPr/>
        </p:nvSpPr>
        <p:spPr>
          <a:xfrm>
            <a:off x="5722858" y="2766410"/>
            <a:ext cx="3024336" cy="338554"/>
          </a:xfrm>
          <a:prstGeom prst="rect">
            <a:avLst/>
          </a:prstGeom>
          <a:noFill/>
        </p:spPr>
        <p:txBody>
          <a:bodyPr wrap="square" rtlCol="0">
            <a:spAutoFit/>
          </a:bodyPr>
          <a:lstStyle/>
          <a:p>
            <a:r>
              <a:rPr lang="en-US" sz="1600" dirty="0">
                <a:latin typeface="Tahoma" panose="020B0604030504040204" pitchFamily="34" charset="0"/>
                <a:ea typeface="Tahoma" panose="020B0604030504040204" pitchFamily="34" charset="0"/>
                <a:cs typeface="Tahoma" panose="020B0604030504040204" pitchFamily="34" charset="0"/>
              </a:rPr>
              <a:t>High frequencies</a:t>
            </a:r>
          </a:p>
        </p:txBody>
      </p:sp>
      <p:sp>
        <p:nvSpPr>
          <p:cNvPr id="39" name="TextBox 38">
            <a:extLst>
              <a:ext uri="{FF2B5EF4-FFF2-40B4-BE49-F238E27FC236}">
                <a16:creationId xmlns:a16="http://schemas.microsoft.com/office/drawing/2014/main" id="{0941C180-4950-1A35-DA75-4A1BAB1B76F0}"/>
              </a:ext>
            </a:extLst>
          </p:cNvPr>
          <p:cNvSpPr txBox="1"/>
          <p:nvPr/>
        </p:nvSpPr>
        <p:spPr>
          <a:xfrm>
            <a:off x="5726172" y="2996952"/>
            <a:ext cx="3024336" cy="338554"/>
          </a:xfrm>
          <a:prstGeom prst="rect">
            <a:avLst/>
          </a:prstGeom>
          <a:noFill/>
        </p:spPr>
        <p:txBody>
          <a:bodyPr wrap="square" rtlCol="0">
            <a:spAutoFit/>
          </a:bodyPr>
          <a:lstStyle/>
          <a:p>
            <a:r>
              <a:rPr lang="en-US" sz="1600" dirty="0">
                <a:latin typeface="Tahoma" panose="020B0604030504040204" pitchFamily="34" charset="0"/>
                <a:ea typeface="Tahoma" panose="020B0604030504040204" pitchFamily="34" charset="0"/>
                <a:cs typeface="Tahoma" panose="020B0604030504040204" pitchFamily="34" charset="0"/>
              </a:rPr>
              <a:t>Low frequencies</a:t>
            </a:r>
          </a:p>
        </p:txBody>
      </p:sp>
      <p:sp>
        <p:nvSpPr>
          <p:cNvPr id="40" name="TextBox 39">
            <a:extLst>
              <a:ext uri="{FF2B5EF4-FFF2-40B4-BE49-F238E27FC236}">
                <a16:creationId xmlns:a16="http://schemas.microsoft.com/office/drawing/2014/main" id="{89B399CB-B31D-AB09-E868-F8E3A4C76F25}"/>
              </a:ext>
            </a:extLst>
          </p:cNvPr>
          <p:cNvSpPr txBox="1"/>
          <p:nvPr/>
        </p:nvSpPr>
        <p:spPr>
          <a:xfrm>
            <a:off x="5723584" y="3250223"/>
            <a:ext cx="3024336" cy="338554"/>
          </a:xfrm>
          <a:prstGeom prst="rect">
            <a:avLst/>
          </a:prstGeom>
          <a:noFill/>
        </p:spPr>
        <p:txBody>
          <a:bodyPr wrap="square" rtlCol="0">
            <a:spAutoFit/>
          </a:bodyPr>
          <a:lstStyle/>
          <a:p>
            <a:r>
              <a:rPr lang="en-US" sz="1600" dirty="0">
                <a:latin typeface="Tahoma" panose="020B0604030504040204" pitchFamily="34" charset="0"/>
                <a:ea typeface="Tahoma" panose="020B0604030504040204" pitchFamily="34" charset="0"/>
                <a:cs typeface="Tahoma" panose="020B0604030504040204" pitchFamily="34" charset="0"/>
              </a:rPr>
              <a:t>Mixing frequencies</a:t>
            </a:r>
          </a:p>
        </p:txBody>
      </p:sp>
      <p:sp>
        <p:nvSpPr>
          <p:cNvPr id="41" name="TextBox 40">
            <a:extLst>
              <a:ext uri="{FF2B5EF4-FFF2-40B4-BE49-F238E27FC236}">
                <a16:creationId xmlns:a16="http://schemas.microsoft.com/office/drawing/2014/main" id="{07898859-9B4E-B314-DCA4-73D66CF8AF89}"/>
              </a:ext>
            </a:extLst>
          </p:cNvPr>
          <p:cNvSpPr txBox="1"/>
          <p:nvPr/>
        </p:nvSpPr>
        <p:spPr>
          <a:xfrm>
            <a:off x="5721540" y="3493296"/>
            <a:ext cx="3024336" cy="338554"/>
          </a:xfrm>
          <a:prstGeom prst="rect">
            <a:avLst/>
          </a:prstGeom>
          <a:noFill/>
        </p:spPr>
        <p:txBody>
          <a:bodyPr wrap="square" rtlCol="0">
            <a:spAutoFit/>
          </a:bodyPr>
          <a:lstStyle/>
          <a:p>
            <a:r>
              <a:rPr lang="en-US" sz="1600" dirty="0">
                <a:latin typeface="Tahoma" panose="020B0604030504040204" pitchFamily="34" charset="0"/>
                <a:ea typeface="Tahoma" panose="020B0604030504040204" pitchFamily="34" charset="0"/>
                <a:cs typeface="Tahoma" panose="020B0604030504040204" pitchFamily="34" charset="0"/>
              </a:rPr>
              <a:t>Units</a:t>
            </a:r>
            <a:endParaRPr lang="en-GB" sz="1600" dirty="0">
              <a:latin typeface="Tahoma" panose="020B0604030504040204" pitchFamily="34" charset="0"/>
              <a:ea typeface="Tahoma" panose="020B0604030504040204" pitchFamily="34" charset="0"/>
              <a:cs typeface="Tahoma" panose="020B0604030504040204" pitchFamily="34" charset="0"/>
            </a:endParaRPr>
          </a:p>
        </p:txBody>
      </p:sp>
      <p:sp>
        <p:nvSpPr>
          <p:cNvPr id="42" name="TextBox 41">
            <a:extLst>
              <a:ext uri="{FF2B5EF4-FFF2-40B4-BE49-F238E27FC236}">
                <a16:creationId xmlns:a16="http://schemas.microsoft.com/office/drawing/2014/main" id="{DDA7998E-B07E-7C02-0587-A9617AFA7857}"/>
              </a:ext>
            </a:extLst>
          </p:cNvPr>
          <p:cNvSpPr txBox="1"/>
          <p:nvPr/>
        </p:nvSpPr>
        <p:spPr>
          <a:xfrm>
            <a:off x="5726172" y="3741127"/>
            <a:ext cx="3024336" cy="338554"/>
          </a:xfrm>
          <a:prstGeom prst="rect">
            <a:avLst/>
          </a:prstGeom>
          <a:noFill/>
        </p:spPr>
        <p:txBody>
          <a:bodyPr wrap="square" rtlCol="0">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Affects on field width</a:t>
            </a:r>
          </a:p>
        </p:txBody>
      </p:sp>
      <p:sp>
        <p:nvSpPr>
          <p:cNvPr id="43" name="TextBox 42">
            <a:extLst>
              <a:ext uri="{FF2B5EF4-FFF2-40B4-BE49-F238E27FC236}">
                <a16:creationId xmlns:a16="http://schemas.microsoft.com/office/drawing/2014/main" id="{2C310017-908C-7AB2-390D-201688FEF942}"/>
              </a:ext>
            </a:extLst>
          </p:cNvPr>
          <p:cNvSpPr txBox="1"/>
          <p:nvPr/>
        </p:nvSpPr>
        <p:spPr>
          <a:xfrm>
            <a:off x="5721540" y="3975866"/>
            <a:ext cx="3024336" cy="338554"/>
          </a:xfrm>
          <a:prstGeom prst="rect">
            <a:avLst/>
          </a:prstGeom>
          <a:noFill/>
        </p:spPr>
        <p:txBody>
          <a:bodyPr wrap="square" rtlCol="0">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Affects on depth of penetration</a:t>
            </a:r>
          </a:p>
        </p:txBody>
      </p:sp>
      <p:sp>
        <p:nvSpPr>
          <p:cNvPr id="44" name="TextBox 43">
            <a:extLst>
              <a:ext uri="{FF2B5EF4-FFF2-40B4-BE49-F238E27FC236}">
                <a16:creationId xmlns:a16="http://schemas.microsoft.com/office/drawing/2014/main" id="{B812A64B-5460-2E36-27A2-32C98833B132}"/>
              </a:ext>
            </a:extLst>
          </p:cNvPr>
          <p:cNvSpPr txBox="1"/>
          <p:nvPr/>
        </p:nvSpPr>
        <p:spPr>
          <a:xfrm>
            <a:off x="5721540" y="4221088"/>
            <a:ext cx="3024336" cy="338554"/>
          </a:xfrm>
          <a:prstGeom prst="rect">
            <a:avLst/>
          </a:prstGeom>
          <a:noFill/>
        </p:spPr>
        <p:txBody>
          <a:bodyPr wrap="square" rtlCol="0">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Affects on inductive reactance</a:t>
            </a:r>
          </a:p>
        </p:txBody>
      </p:sp>
      <p:sp>
        <p:nvSpPr>
          <p:cNvPr id="45" name="TextBox 44">
            <a:extLst>
              <a:ext uri="{FF2B5EF4-FFF2-40B4-BE49-F238E27FC236}">
                <a16:creationId xmlns:a16="http://schemas.microsoft.com/office/drawing/2014/main" id="{97E03691-77DA-241E-D797-EA676614B691}"/>
              </a:ext>
            </a:extLst>
          </p:cNvPr>
          <p:cNvSpPr txBox="1"/>
          <p:nvPr/>
        </p:nvSpPr>
        <p:spPr>
          <a:xfrm>
            <a:off x="5726172" y="4458598"/>
            <a:ext cx="3024336" cy="338554"/>
          </a:xfrm>
          <a:prstGeom prst="rect">
            <a:avLst/>
          </a:prstGeom>
          <a:noFill/>
        </p:spPr>
        <p:txBody>
          <a:bodyPr wrap="square" rtlCol="0">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Affects on capacitive reactance</a:t>
            </a:r>
          </a:p>
        </p:txBody>
      </p:sp>
      <p:sp>
        <p:nvSpPr>
          <p:cNvPr id="46" name="TextBox 45">
            <a:extLst>
              <a:ext uri="{FF2B5EF4-FFF2-40B4-BE49-F238E27FC236}">
                <a16:creationId xmlns:a16="http://schemas.microsoft.com/office/drawing/2014/main" id="{2430A533-EEE0-39C3-9D57-36444C832395}"/>
              </a:ext>
            </a:extLst>
          </p:cNvPr>
          <p:cNvSpPr txBox="1"/>
          <p:nvPr/>
        </p:nvSpPr>
        <p:spPr>
          <a:xfrm>
            <a:off x="5728216" y="4710626"/>
            <a:ext cx="3024336" cy="338554"/>
          </a:xfrm>
          <a:prstGeom prst="rect">
            <a:avLst/>
          </a:prstGeom>
          <a:noFill/>
        </p:spPr>
        <p:txBody>
          <a:bodyPr wrap="square" rtlCol="0">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Affects on impedance</a:t>
            </a:r>
          </a:p>
        </p:txBody>
      </p:sp>
      <p:sp>
        <p:nvSpPr>
          <p:cNvPr id="47" name="TextBox 46">
            <a:extLst>
              <a:ext uri="{FF2B5EF4-FFF2-40B4-BE49-F238E27FC236}">
                <a16:creationId xmlns:a16="http://schemas.microsoft.com/office/drawing/2014/main" id="{E3DB1ACB-C0E0-0C84-9450-4ADF5D989161}"/>
              </a:ext>
            </a:extLst>
          </p:cNvPr>
          <p:cNvSpPr txBox="1"/>
          <p:nvPr/>
        </p:nvSpPr>
        <p:spPr>
          <a:xfrm>
            <a:off x="5728216" y="4955848"/>
            <a:ext cx="3024336" cy="338554"/>
          </a:xfrm>
          <a:prstGeom prst="rect">
            <a:avLst/>
          </a:prstGeom>
          <a:noFill/>
        </p:spPr>
        <p:txBody>
          <a:bodyPr wrap="square" rtlCol="0">
            <a:spAutoFit/>
          </a:bodyPr>
          <a:lstStyle/>
          <a:p>
            <a:r>
              <a:rPr lang="en-GB" sz="1600" dirty="0">
                <a:latin typeface="Tahoma" panose="020B0604030504040204" pitchFamily="34" charset="0"/>
                <a:ea typeface="Tahoma" panose="020B0604030504040204" pitchFamily="34" charset="0"/>
                <a:cs typeface="Tahoma" panose="020B0604030504040204" pitchFamily="34" charset="0"/>
              </a:rPr>
              <a:t>Affects on the impedance plane</a:t>
            </a:r>
            <a:endParaRPr lang="en-US" sz="16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77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500"/>
                                  </p:stCondLst>
                                  <p:childTnLst>
                                    <p:set>
                                      <p:cBhvr>
                                        <p:cTn id="15" dur="1" fill="hold">
                                          <p:stCondLst>
                                            <p:cond delay="0"/>
                                          </p:stCondLst>
                                        </p:cTn>
                                        <p:tgtEl>
                                          <p:spTgt spid="14"/>
                                        </p:tgtEl>
                                        <p:attrNameLst>
                                          <p:attrName>style.visibility</p:attrName>
                                        </p:attrNameLst>
                                      </p:cBhvr>
                                      <p:to>
                                        <p:strVal val="visible"/>
                                      </p:to>
                                    </p:se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nodeType="afterEffect">
                                  <p:stCondLst>
                                    <p:cond delay="500"/>
                                  </p:stCondLst>
                                  <p:childTnLst>
                                    <p:set>
                                      <p:cBhvr>
                                        <p:cTn id="21" dur="1" fill="hold">
                                          <p:stCondLst>
                                            <p:cond delay="0"/>
                                          </p:stCondLst>
                                        </p:cTn>
                                        <p:tgtEl>
                                          <p:spTgt spid="16"/>
                                        </p:tgtEl>
                                        <p:attrNameLst>
                                          <p:attrName>style.visibility</p:attrName>
                                        </p:attrNameLst>
                                      </p:cBhvr>
                                      <p:to>
                                        <p:strVal val="visible"/>
                                      </p:to>
                                    </p:set>
                                  </p:childTnLst>
                                </p:cTn>
                              </p:par>
                            </p:childTnLst>
                          </p:cTn>
                        </p:par>
                        <p:par>
                          <p:cTn id="22" fill="hold">
                            <p:stCondLst>
                              <p:cond delay="1000"/>
                            </p:stCondLst>
                            <p:childTnLst>
                              <p:par>
                                <p:cTn id="23" presetID="1"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childTnLst>
                          </p:cTn>
                        </p:par>
                        <p:par>
                          <p:cTn id="25" fill="hold">
                            <p:stCondLst>
                              <p:cond delay="1000"/>
                            </p:stCondLst>
                            <p:childTnLst>
                              <p:par>
                                <p:cTn id="26" presetID="1" presetClass="entr" presetSubtype="0" fill="hold" nodeType="afterEffect">
                                  <p:stCondLst>
                                    <p:cond delay="500"/>
                                  </p:stCondLst>
                                  <p:childTnLst>
                                    <p:set>
                                      <p:cBhvr>
                                        <p:cTn id="27" dur="1" fill="hold">
                                          <p:stCondLst>
                                            <p:cond delay="0"/>
                                          </p:stCondLst>
                                        </p:cTn>
                                        <p:tgtEl>
                                          <p:spTgt spid="18"/>
                                        </p:tgtEl>
                                        <p:attrNameLst>
                                          <p:attrName>style.visibility</p:attrName>
                                        </p:attrNameLst>
                                      </p:cBhvr>
                                      <p:to>
                                        <p:strVal val="visible"/>
                                      </p:to>
                                    </p:set>
                                  </p:childTnLst>
                                </p:cTn>
                              </p:par>
                            </p:childTnLst>
                          </p:cTn>
                        </p:par>
                        <p:par>
                          <p:cTn id="28" fill="hold">
                            <p:stCondLst>
                              <p:cond delay="1500"/>
                            </p:stCondLst>
                            <p:childTnLst>
                              <p:par>
                                <p:cTn id="29" presetID="1"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childTnLst>
                                </p:cTn>
                              </p:par>
                            </p:childTnLst>
                          </p:cTn>
                        </p:par>
                        <p:par>
                          <p:cTn id="31" fill="hold">
                            <p:stCondLst>
                              <p:cond delay="1500"/>
                            </p:stCondLst>
                            <p:childTnLst>
                              <p:par>
                                <p:cTn id="32" presetID="1" presetClass="entr" presetSubtype="0" fill="hold" nodeType="afterEffect">
                                  <p:stCondLst>
                                    <p:cond delay="500"/>
                                  </p:stCondLst>
                                  <p:childTnLst>
                                    <p:set>
                                      <p:cBhvr>
                                        <p:cTn id="33" dur="1" fill="hold">
                                          <p:stCondLst>
                                            <p:cond delay="0"/>
                                          </p:stCondLst>
                                        </p:cTn>
                                        <p:tgtEl>
                                          <p:spTgt spid="21"/>
                                        </p:tgtEl>
                                        <p:attrNameLst>
                                          <p:attrName>style.visibility</p:attrName>
                                        </p:attrNameLst>
                                      </p:cBhvr>
                                      <p:to>
                                        <p:strVal val="visible"/>
                                      </p:to>
                                    </p:set>
                                  </p:childTnLst>
                                </p:cTn>
                              </p:par>
                            </p:childTnLst>
                          </p:cTn>
                        </p:par>
                        <p:par>
                          <p:cTn id="34" fill="hold">
                            <p:stCondLst>
                              <p:cond delay="2000"/>
                            </p:stCondLst>
                            <p:childTnLst>
                              <p:par>
                                <p:cTn id="35" presetID="1" presetClass="entr" presetSubtype="0"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childTnLst>
                                </p:cTn>
                              </p:par>
                            </p:childTnLst>
                          </p:cTn>
                        </p:par>
                        <p:par>
                          <p:cTn id="37" fill="hold">
                            <p:stCondLst>
                              <p:cond delay="2000"/>
                            </p:stCondLst>
                            <p:childTnLst>
                              <p:par>
                                <p:cTn id="38" presetID="1" presetClass="entr" presetSubtype="0" fill="hold" nodeType="afterEffect">
                                  <p:stCondLst>
                                    <p:cond delay="500"/>
                                  </p:stCondLst>
                                  <p:childTnLst>
                                    <p:set>
                                      <p:cBhvr>
                                        <p:cTn id="39" dur="1" fill="hold">
                                          <p:stCondLst>
                                            <p:cond delay="0"/>
                                          </p:stCondLst>
                                        </p:cTn>
                                        <p:tgtEl>
                                          <p:spTgt spid="23"/>
                                        </p:tgtEl>
                                        <p:attrNameLst>
                                          <p:attrName>style.visibility</p:attrName>
                                        </p:attrNameLst>
                                      </p:cBhvr>
                                      <p:to>
                                        <p:strVal val="visible"/>
                                      </p:to>
                                    </p:set>
                                  </p:childTnLst>
                                </p:cTn>
                              </p:par>
                            </p:childTnLst>
                          </p:cTn>
                        </p:par>
                        <p:par>
                          <p:cTn id="40" fill="hold">
                            <p:stCondLst>
                              <p:cond delay="2500"/>
                            </p:stCondLst>
                            <p:childTnLst>
                              <p:par>
                                <p:cTn id="41" presetID="1"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childTnLst>
                                </p:cTn>
                              </p:par>
                            </p:childTnLst>
                          </p:cTn>
                        </p:par>
                        <p:par>
                          <p:cTn id="43" fill="hold">
                            <p:stCondLst>
                              <p:cond delay="2500"/>
                            </p:stCondLst>
                            <p:childTnLst>
                              <p:par>
                                <p:cTn id="44" presetID="1" presetClass="entr" presetSubtype="0" fill="hold" nodeType="afterEffect">
                                  <p:stCondLst>
                                    <p:cond delay="500"/>
                                  </p:stCondLst>
                                  <p:childTnLst>
                                    <p:set>
                                      <p:cBhvr>
                                        <p:cTn id="45" dur="1" fill="hold">
                                          <p:stCondLst>
                                            <p:cond delay="0"/>
                                          </p:stCondLst>
                                        </p:cTn>
                                        <p:tgtEl>
                                          <p:spTgt spid="25"/>
                                        </p:tgtEl>
                                        <p:attrNameLst>
                                          <p:attrName>style.visibility</p:attrName>
                                        </p:attrNameLst>
                                      </p:cBhvr>
                                      <p:to>
                                        <p:strVal val="visible"/>
                                      </p:to>
                                    </p:set>
                                  </p:childTnLst>
                                </p:cTn>
                              </p:par>
                            </p:childTnLst>
                          </p:cTn>
                        </p:par>
                        <p:par>
                          <p:cTn id="46" fill="hold">
                            <p:stCondLst>
                              <p:cond delay="3000"/>
                            </p:stCondLst>
                            <p:childTnLst>
                              <p:par>
                                <p:cTn id="47" presetID="1" presetClass="entr" presetSubtype="0"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childTnLst>
                                </p:cTn>
                              </p:par>
                            </p:childTnLst>
                          </p:cTn>
                        </p:par>
                        <p:par>
                          <p:cTn id="49" fill="hold">
                            <p:stCondLst>
                              <p:cond delay="3000"/>
                            </p:stCondLst>
                            <p:childTnLst>
                              <p:par>
                                <p:cTn id="50" presetID="1" presetClass="entr" presetSubtype="0" fill="hold" nodeType="afterEffect">
                                  <p:stCondLst>
                                    <p:cond delay="500"/>
                                  </p:stCondLst>
                                  <p:childTnLst>
                                    <p:set>
                                      <p:cBhvr>
                                        <p:cTn id="51" dur="1" fill="hold">
                                          <p:stCondLst>
                                            <p:cond delay="0"/>
                                          </p:stCondLst>
                                        </p:cTn>
                                        <p:tgtEl>
                                          <p:spTgt spid="27"/>
                                        </p:tgtEl>
                                        <p:attrNameLst>
                                          <p:attrName>style.visibility</p:attrName>
                                        </p:attrNameLst>
                                      </p:cBhvr>
                                      <p:to>
                                        <p:strVal val="visible"/>
                                      </p:to>
                                    </p:set>
                                  </p:childTnLst>
                                </p:cTn>
                              </p:par>
                            </p:childTnLst>
                          </p:cTn>
                        </p:par>
                        <p:par>
                          <p:cTn id="52" fill="hold">
                            <p:stCondLst>
                              <p:cond delay="3500"/>
                            </p:stCondLst>
                            <p:childTnLst>
                              <p:par>
                                <p:cTn id="53" presetID="1" presetClass="entr" presetSubtype="0" fill="hold" grpId="0" nodeType="after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childTnLst>
                          </p:cTn>
                        </p:par>
                        <p:par>
                          <p:cTn id="55" fill="hold">
                            <p:stCondLst>
                              <p:cond delay="3500"/>
                            </p:stCondLst>
                            <p:childTnLst>
                              <p:par>
                                <p:cTn id="56" presetID="1" presetClass="entr" presetSubtype="0" fill="hold" nodeType="afterEffect">
                                  <p:stCondLst>
                                    <p:cond delay="500"/>
                                  </p:stCondLst>
                                  <p:childTnLst>
                                    <p:set>
                                      <p:cBhvr>
                                        <p:cTn id="57" dur="1" fill="hold">
                                          <p:stCondLst>
                                            <p:cond delay="0"/>
                                          </p:stCondLst>
                                        </p:cTn>
                                        <p:tgtEl>
                                          <p:spTgt spid="29"/>
                                        </p:tgtEl>
                                        <p:attrNameLst>
                                          <p:attrName>style.visibility</p:attrName>
                                        </p:attrNameLst>
                                      </p:cBhvr>
                                      <p:to>
                                        <p:strVal val="visible"/>
                                      </p:to>
                                    </p:set>
                                  </p:childTnLst>
                                </p:cTn>
                              </p:par>
                            </p:childTnLst>
                          </p:cTn>
                        </p:par>
                        <p:par>
                          <p:cTn id="58" fill="hold">
                            <p:stCondLst>
                              <p:cond delay="4000"/>
                            </p:stCondLst>
                            <p:childTnLst>
                              <p:par>
                                <p:cTn id="59" presetID="1" presetClass="entr" presetSubtype="0" fill="hold" grpId="0" nodeType="afterEffect">
                                  <p:stCondLst>
                                    <p:cond delay="0"/>
                                  </p:stCondLst>
                                  <p:childTnLst>
                                    <p:set>
                                      <p:cBhvr>
                                        <p:cTn id="60" dur="1" fill="hold">
                                          <p:stCondLst>
                                            <p:cond delay="0"/>
                                          </p:stCondLst>
                                        </p:cTn>
                                        <p:tgtEl>
                                          <p:spTgt spid="44"/>
                                        </p:tgtEl>
                                        <p:attrNameLst>
                                          <p:attrName>style.visibility</p:attrName>
                                        </p:attrNameLst>
                                      </p:cBhvr>
                                      <p:to>
                                        <p:strVal val="visible"/>
                                      </p:to>
                                    </p:set>
                                  </p:childTnLst>
                                </p:cTn>
                              </p:par>
                            </p:childTnLst>
                          </p:cTn>
                        </p:par>
                        <p:par>
                          <p:cTn id="61" fill="hold">
                            <p:stCondLst>
                              <p:cond delay="4000"/>
                            </p:stCondLst>
                            <p:childTnLst>
                              <p:par>
                                <p:cTn id="62" presetID="1" presetClass="entr" presetSubtype="0" fill="hold" nodeType="afterEffect">
                                  <p:stCondLst>
                                    <p:cond delay="500"/>
                                  </p:stCondLst>
                                  <p:childTnLst>
                                    <p:set>
                                      <p:cBhvr>
                                        <p:cTn id="63" dur="1" fill="hold">
                                          <p:stCondLst>
                                            <p:cond delay="0"/>
                                          </p:stCondLst>
                                        </p:cTn>
                                        <p:tgtEl>
                                          <p:spTgt spid="31"/>
                                        </p:tgtEl>
                                        <p:attrNameLst>
                                          <p:attrName>style.visibility</p:attrName>
                                        </p:attrNameLst>
                                      </p:cBhvr>
                                      <p:to>
                                        <p:strVal val="visible"/>
                                      </p:to>
                                    </p:set>
                                  </p:childTnLst>
                                </p:cTn>
                              </p:par>
                            </p:childTnLst>
                          </p:cTn>
                        </p:par>
                        <p:par>
                          <p:cTn id="64" fill="hold">
                            <p:stCondLst>
                              <p:cond delay="4500"/>
                            </p:stCondLst>
                            <p:childTnLst>
                              <p:par>
                                <p:cTn id="65" presetID="1" presetClass="entr" presetSubtype="0"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childTnLst>
                                </p:cTn>
                              </p:par>
                            </p:childTnLst>
                          </p:cTn>
                        </p:par>
                        <p:par>
                          <p:cTn id="67" fill="hold">
                            <p:stCondLst>
                              <p:cond delay="4500"/>
                            </p:stCondLst>
                            <p:childTnLst>
                              <p:par>
                                <p:cTn id="68" presetID="1" presetClass="entr" presetSubtype="0" fill="hold" nodeType="afterEffect">
                                  <p:stCondLst>
                                    <p:cond delay="500"/>
                                  </p:stCondLst>
                                  <p:childTnLst>
                                    <p:set>
                                      <p:cBhvr>
                                        <p:cTn id="69" dur="1" fill="hold">
                                          <p:stCondLst>
                                            <p:cond delay="0"/>
                                          </p:stCondLst>
                                        </p:cTn>
                                        <p:tgtEl>
                                          <p:spTgt spid="33"/>
                                        </p:tgtEl>
                                        <p:attrNameLst>
                                          <p:attrName>style.visibility</p:attrName>
                                        </p:attrNameLst>
                                      </p:cBhvr>
                                      <p:to>
                                        <p:strVal val="visible"/>
                                      </p:to>
                                    </p:set>
                                  </p:childTnLst>
                                </p:cTn>
                              </p:par>
                            </p:childTnLst>
                          </p:cTn>
                        </p:par>
                        <p:par>
                          <p:cTn id="70" fill="hold">
                            <p:stCondLst>
                              <p:cond delay="5000"/>
                            </p:stCondLst>
                            <p:childTnLst>
                              <p:par>
                                <p:cTn id="71" presetID="1"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childTnLst>
                                </p:cTn>
                              </p:par>
                            </p:childTnLst>
                          </p:cTn>
                        </p:par>
                        <p:par>
                          <p:cTn id="73" fill="hold">
                            <p:stCondLst>
                              <p:cond delay="5000"/>
                            </p:stCondLst>
                            <p:childTnLst>
                              <p:par>
                                <p:cTn id="74" presetID="1" presetClass="entr" presetSubtype="0" fill="hold" nodeType="afterEffect">
                                  <p:stCondLst>
                                    <p:cond delay="500"/>
                                  </p:stCondLst>
                                  <p:childTnLst>
                                    <p:set>
                                      <p:cBhvr>
                                        <p:cTn id="75" dur="1" fill="hold">
                                          <p:stCondLst>
                                            <p:cond delay="0"/>
                                          </p:stCondLst>
                                        </p:cTn>
                                        <p:tgtEl>
                                          <p:spTgt spid="35"/>
                                        </p:tgtEl>
                                        <p:attrNameLst>
                                          <p:attrName>style.visibility</p:attrName>
                                        </p:attrNameLst>
                                      </p:cBhvr>
                                      <p:to>
                                        <p:strVal val="visible"/>
                                      </p:to>
                                    </p:set>
                                  </p:childTnLst>
                                </p:cTn>
                              </p:par>
                            </p:childTnLst>
                          </p:cTn>
                        </p:par>
                        <p:par>
                          <p:cTn id="76" fill="hold">
                            <p:stCondLst>
                              <p:cond delay="5500"/>
                            </p:stCondLst>
                            <p:childTnLst>
                              <p:par>
                                <p:cTn id="77" presetID="1" presetClass="entr" presetSubtype="0" fill="hold" grpId="0" nodeType="afterEffect">
                                  <p:stCondLst>
                                    <p:cond delay="0"/>
                                  </p:stCondLst>
                                  <p:childTnLst>
                                    <p:set>
                                      <p:cBhvr>
                                        <p:cTn id="78" dur="1" fill="hold">
                                          <p:stCondLst>
                                            <p:cond delay="0"/>
                                          </p:stCondLst>
                                        </p:cTn>
                                        <p:tgtEl>
                                          <p:spTgt spid="47"/>
                                        </p:tgtEl>
                                        <p:attrNameLst>
                                          <p:attrName>style.visibility</p:attrName>
                                        </p:attrNameLst>
                                      </p:cBhvr>
                                      <p:to>
                                        <p:strVal val="visible"/>
                                      </p:to>
                                    </p:set>
                                  </p:childTnLst>
                                </p:cTn>
                              </p:par>
                            </p:childTnLst>
                          </p:cTn>
                        </p:par>
                        <p:par>
                          <p:cTn id="79" fill="hold">
                            <p:stCondLst>
                              <p:cond delay="5500"/>
                            </p:stCondLst>
                            <p:childTnLst>
                              <p:par>
                                <p:cTn id="80" presetID="1" presetClass="entr" presetSubtype="0" fill="hold" grpId="0" nodeType="afterEffect">
                                  <p:stCondLst>
                                    <p:cond delay="1000"/>
                                  </p:stCondLst>
                                  <p:childTnLst>
                                    <p:set>
                                      <p:cBhvr>
                                        <p:cTn id="81" dur="1" fill="hold">
                                          <p:stCondLst>
                                            <p:cond delay="0"/>
                                          </p:stCondLst>
                                        </p:cTn>
                                        <p:tgtEl>
                                          <p:spTgt spid="36"/>
                                        </p:tgtEl>
                                        <p:attrNameLst>
                                          <p:attrName>style.visibility</p:attrName>
                                        </p:attrNameLst>
                                      </p:cBhvr>
                                      <p:to>
                                        <p:strVal val="visible"/>
                                      </p:to>
                                    </p:set>
                                  </p:childTnLst>
                                </p:cTn>
                              </p:par>
                            </p:childTnLst>
                          </p:cTn>
                        </p:par>
                        <p:par>
                          <p:cTn id="82" fill="hold">
                            <p:stCondLst>
                              <p:cond delay="6500"/>
                            </p:stCondLst>
                            <p:childTnLst>
                              <p:par>
                                <p:cTn id="83" presetID="32" presetClass="emph" presetSubtype="0" repeatCount="indefinite" fill="hold" grpId="1" nodeType="afterEffect">
                                  <p:stCondLst>
                                    <p:cond delay="0"/>
                                  </p:stCondLst>
                                  <p:childTnLst>
                                    <p:animRot by="120000">
                                      <p:cBhvr>
                                        <p:cTn id="84" dur="200" fill="hold">
                                          <p:stCondLst>
                                            <p:cond delay="0"/>
                                          </p:stCondLst>
                                        </p:cTn>
                                        <p:tgtEl>
                                          <p:spTgt spid="36"/>
                                        </p:tgtEl>
                                        <p:attrNameLst>
                                          <p:attrName>r</p:attrName>
                                        </p:attrNameLst>
                                      </p:cBhvr>
                                    </p:animRot>
                                    <p:animRot by="-240000">
                                      <p:cBhvr>
                                        <p:cTn id="85" dur="400" fill="hold">
                                          <p:stCondLst>
                                            <p:cond delay="400"/>
                                          </p:stCondLst>
                                        </p:cTn>
                                        <p:tgtEl>
                                          <p:spTgt spid="36"/>
                                        </p:tgtEl>
                                        <p:attrNameLst>
                                          <p:attrName>r</p:attrName>
                                        </p:attrNameLst>
                                      </p:cBhvr>
                                    </p:animRot>
                                    <p:animRot by="240000">
                                      <p:cBhvr>
                                        <p:cTn id="86" dur="400" fill="hold">
                                          <p:stCondLst>
                                            <p:cond delay="800"/>
                                          </p:stCondLst>
                                        </p:cTn>
                                        <p:tgtEl>
                                          <p:spTgt spid="36"/>
                                        </p:tgtEl>
                                        <p:attrNameLst>
                                          <p:attrName>r</p:attrName>
                                        </p:attrNameLst>
                                      </p:cBhvr>
                                    </p:animRot>
                                    <p:animRot by="-240000">
                                      <p:cBhvr>
                                        <p:cTn id="87" dur="400" fill="hold">
                                          <p:stCondLst>
                                            <p:cond delay="1200"/>
                                          </p:stCondLst>
                                        </p:cTn>
                                        <p:tgtEl>
                                          <p:spTgt spid="36"/>
                                        </p:tgtEl>
                                        <p:attrNameLst>
                                          <p:attrName>r</p:attrName>
                                        </p:attrNameLst>
                                      </p:cBhvr>
                                    </p:animRot>
                                    <p:animRot by="120000">
                                      <p:cBhvr>
                                        <p:cTn id="88" dur="400" fill="hold">
                                          <p:stCondLst>
                                            <p:cond delay="1600"/>
                                          </p:stCondLst>
                                        </p:cTn>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36" grpId="0"/>
      <p:bldP spid="36" grpId="1"/>
      <p:bldP spid="37" grpId="0"/>
      <p:bldP spid="38" grpId="0"/>
      <p:bldP spid="39" grpId="0"/>
      <p:bldP spid="40" grpId="0"/>
      <p:bldP spid="41" grpId="0"/>
      <p:bldP spid="42" grpId="0"/>
      <p:bldP spid="43"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2AEB7-38F5-7C66-5C33-A4B897CE909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5F325EE-C27C-1DB5-9F7E-7900EA9DD2B2}"/>
              </a:ext>
            </a:extLst>
          </p:cNvPr>
          <p:cNvSpPr/>
          <p:nvPr/>
        </p:nvSpPr>
        <p:spPr bwMode="auto">
          <a:xfrm>
            <a:off x="-26672" y="-26648"/>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3" name="Content Placeholder 2">
            <a:extLst>
              <a:ext uri="{FF2B5EF4-FFF2-40B4-BE49-F238E27FC236}">
                <a16:creationId xmlns:a16="http://schemas.microsoft.com/office/drawing/2014/main" id="{6871AAC9-4968-1981-4368-726FF12DA4DE}"/>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Changing the focus </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BINDT is embarking on the introduction of </a:t>
            </a:r>
            <a:r>
              <a:rPr lang="en-GB" sz="1600" b="1" dirty="0">
                <a:latin typeface="Tahoma" panose="020B0604030504040204" pitchFamily="34" charset="0"/>
                <a:ea typeface="Tahoma" panose="020B0604030504040204" pitchFamily="34" charset="0"/>
                <a:cs typeface="Tahoma" panose="020B0604030504040204" pitchFamily="34" charset="0"/>
              </a:rPr>
              <a:t>learning outcomes </a:t>
            </a:r>
            <a:r>
              <a:rPr lang="en-GB" sz="1600" dirty="0">
                <a:latin typeface="Tahoma" panose="020B0604030504040204" pitchFamily="34" charset="0"/>
                <a:ea typeface="Tahoma" panose="020B0604030504040204" pitchFamily="34" charset="0"/>
                <a:cs typeface="Tahoma" panose="020B0604030504040204" pitchFamily="34" charset="0"/>
              </a:rPr>
              <a:t>to fill this gap</a:t>
            </a:r>
          </a:p>
          <a:p>
            <a:pPr marL="0" indent="0">
              <a:spcAft>
                <a:spcPts val="75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              </a:t>
            </a:r>
            <a:r>
              <a:rPr lang="en-GB" sz="1600" dirty="0">
                <a:solidFill>
                  <a:srgbClr val="009582"/>
                </a:solidFill>
                <a:latin typeface="Tahoma" panose="020B0604030504040204" pitchFamily="34" charset="0"/>
                <a:ea typeface="Tahoma" panose="020B0604030504040204" pitchFamily="34" charset="0"/>
                <a:cs typeface="Tahoma" panose="020B0604030504040204" pitchFamily="34" charset="0"/>
              </a:rPr>
              <a:t>Example from the initial ET general theory draft courtesy of James Watson</a:t>
            </a:r>
          </a:p>
        </p:txBody>
      </p:sp>
      <p:sp>
        <p:nvSpPr>
          <p:cNvPr id="9" name="Title 1">
            <a:extLst>
              <a:ext uri="{FF2B5EF4-FFF2-40B4-BE49-F238E27FC236}">
                <a16:creationId xmlns:a16="http://schemas.microsoft.com/office/drawing/2014/main" id="{960F5CFA-7E87-B196-8BBF-CB05A51A5254}"/>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Learning outcomes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pic>
        <p:nvPicPr>
          <p:cNvPr id="5" name="Picture 4">
            <a:extLst>
              <a:ext uri="{FF2B5EF4-FFF2-40B4-BE49-F238E27FC236}">
                <a16:creationId xmlns:a16="http://schemas.microsoft.com/office/drawing/2014/main" id="{8FD1C664-9019-0CDC-0CFC-8EF109612833}"/>
              </a:ext>
            </a:extLst>
          </p:cNvPr>
          <p:cNvPicPr>
            <a:picLocks noChangeAspect="1"/>
          </p:cNvPicPr>
          <p:nvPr/>
        </p:nvPicPr>
        <p:blipFill>
          <a:blip r:embed="rId3"/>
          <a:stretch>
            <a:fillRect/>
          </a:stretch>
        </p:blipFill>
        <p:spPr>
          <a:xfrm>
            <a:off x="683568" y="2852936"/>
            <a:ext cx="7668344" cy="2245804"/>
          </a:xfrm>
          <a:prstGeom prst="rect">
            <a:avLst/>
          </a:prstGeom>
        </p:spPr>
      </p:pic>
    </p:spTree>
    <p:extLst>
      <p:ext uri="{BB962C8B-B14F-4D97-AF65-F5344CB8AC3E}">
        <p14:creationId xmlns:p14="http://schemas.microsoft.com/office/powerpoint/2010/main" val="3698189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68B85-EF36-5D37-B605-57FE652689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1BA3F75-42CC-8A47-D89D-2CEBBA598D2E}"/>
              </a:ext>
            </a:extLst>
          </p:cNvPr>
          <p:cNvSpPr/>
          <p:nvPr/>
        </p:nvSpPr>
        <p:spPr bwMode="auto">
          <a:xfrm>
            <a:off x="-26672" y="-26648"/>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12" name="TextBox 11">
            <a:extLst>
              <a:ext uri="{FF2B5EF4-FFF2-40B4-BE49-F238E27FC236}">
                <a16:creationId xmlns:a16="http://schemas.microsoft.com/office/drawing/2014/main" id="{53F1A2FD-A76F-80D6-EB63-55E715C8F14F}"/>
              </a:ext>
            </a:extLst>
          </p:cNvPr>
          <p:cNvSpPr txBox="1"/>
          <p:nvPr/>
        </p:nvSpPr>
        <p:spPr>
          <a:xfrm>
            <a:off x="4967916" y="335845"/>
            <a:ext cx="3888432" cy="2062103"/>
          </a:xfrm>
          <a:prstGeom prst="rect">
            <a:avLst/>
          </a:prstGeom>
          <a:solidFill>
            <a:schemeClr val="bg1"/>
          </a:solidFill>
          <a:ln>
            <a:solidFill>
              <a:srgbClr val="009582"/>
            </a:solidFill>
          </a:ln>
        </p:spPr>
        <p:txBody>
          <a:bodyPr wrap="square" rtlCol="0">
            <a:spAutoFit/>
          </a:bodyPr>
          <a:lstStyle/>
          <a:p>
            <a:r>
              <a:rPr lang="en-US" sz="1600" dirty="0"/>
              <a:t>Describe how a magnetic field will penetrate any material but how far it penetrates and what it does during its interaction depends on both the material (predominantly permeability and conductivity) and magnetic field properties (frequency, strength and its distribution).</a:t>
            </a:r>
            <a:endParaRPr lang="en-GB" sz="1600" dirty="0"/>
          </a:p>
        </p:txBody>
      </p:sp>
      <p:sp>
        <p:nvSpPr>
          <p:cNvPr id="3" name="Content Placeholder 2">
            <a:extLst>
              <a:ext uri="{FF2B5EF4-FFF2-40B4-BE49-F238E27FC236}">
                <a16:creationId xmlns:a16="http://schemas.microsoft.com/office/drawing/2014/main" id="{E4EEC1D6-C4E0-FF22-C629-ECF537C06DDB}"/>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Frequency</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68EE7996-DF46-7FD1-7989-53DF0D9E00B9}"/>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Learning outcomes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sp>
        <p:nvSpPr>
          <p:cNvPr id="4" name="TextBox 3">
            <a:extLst>
              <a:ext uri="{FF2B5EF4-FFF2-40B4-BE49-F238E27FC236}">
                <a16:creationId xmlns:a16="http://schemas.microsoft.com/office/drawing/2014/main" id="{AB14E513-0523-4B07-E6CD-0CFC36934AA4}"/>
              </a:ext>
            </a:extLst>
          </p:cNvPr>
          <p:cNvSpPr txBox="1"/>
          <p:nvPr/>
        </p:nvSpPr>
        <p:spPr>
          <a:xfrm>
            <a:off x="200024" y="1650992"/>
            <a:ext cx="4499992" cy="1077218"/>
          </a:xfrm>
          <a:prstGeom prst="rect">
            <a:avLst/>
          </a:prstGeom>
          <a:solidFill>
            <a:schemeClr val="bg1"/>
          </a:solidFill>
          <a:ln>
            <a:solidFill>
              <a:srgbClr val="009582"/>
            </a:solidFill>
          </a:ln>
        </p:spPr>
        <p:txBody>
          <a:bodyPr wrap="square" rtlCol="0">
            <a:spAutoFit/>
          </a:bodyPr>
          <a:lstStyle/>
          <a:p>
            <a:r>
              <a:rPr lang="en-US" sz="1600" dirty="0"/>
              <a:t>Define frequency as the cycles per second, or change per second, that occurs to a quantity such as current, voltage or  magnetic flux density. Symbol f, SI unit Hertz (Hz).</a:t>
            </a:r>
            <a:endParaRPr lang="en-GB" sz="1600" dirty="0"/>
          </a:p>
        </p:txBody>
      </p:sp>
      <p:sp>
        <p:nvSpPr>
          <p:cNvPr id="6" name="TextBox 5">
            <a:extLst>
              <a:ext uri="{FF2B5EF4-FFF2-40B4-BE49-F238E27FC236}">
                <a16:creationId xmlns:a16="http://schemas.microsoft.com/office/drawing/2014/main" id="{F2AFD55C-61F8-A4A5-8853-EF55813B758C}"/>
              </a:ext>
            </a:extLst>
          </p:cNvPr>
          <p:cNvSpPr txBox="1"/>
          <p:nvPr/>
        </p:nvSpPr>
        <p:spPr>
          <a:xfrm>
            <a:off x="4067944" y="827265"/>
            <a:ext cx="4499992" cy="584775"/>
          </a:xfrm>
          <a:prstGeom prst="rect">
            <a:avLst/>
          </a:prstGeom>
          <a:solidFill>
            <a:schemeClr val="bg1"/>
          </a:solidFill>
          <a:ln>
            <a:solidFill>
              <a:srgbClr val="009582"/>
            </a:solidFill>
          </a:ln>
        </p:spPr>
        <p:txBody>
          <a:bodyPr wrap="square" rtlCol="0">
            <a:spAutoFit/>
          </a:bodyPr>
          <a:lstStyle/>
          <a:p>
            <a:r>
              <a:rPr lang="en-US" sz="1600" dirty="0"/>
              <a:t>Describe a DC current and/or a static magnetic field as having a frequency of zero.</a:t>
            </a:r>
            <a:endParaRPr lang="en-GB" sz="1600" dirty="0"/>
          </a:p>
        </p:txBody>
      </p:sp>
      <p:sp>
        <p:nvSpPr>
          <p:cNvPr id="7" name="TextBox 6">
            <a:extLst>
              <a:ext uri="{FF2B5EF4-FFF2-40B4-BE49-F238E27FC236}">
                <a16:creationId xmlns:a16="http://schemas.microsoft.com/office/drawing/2014/main" id="{32C7322B-8289-3C4B-0009-E7584E4CF3B6}"/>
              </a:ext>
            </a:extLst>
          </p:cNvPr>
          <p:cNvSpPr txBox="1"/>
          <p:nvPr/>
        </p:nvSpPr>
        <p:spPr>
          <a:xfrm>
            <a:off x="5055543" y="1781199"/>
            <a:ext cx="3888432" cy="1323439"/>
          </a:xfrm>
          <a:prstGeom prst="rect">
            <a:avLst/>
          </a:prstGeom>
          <a:solidFill>
            <a:schemeClr val="bg1"/>
          </a:solidFill>
          <a:ln>
            <a:solidFill>
              <a:srgbClr val="009582"/>
            </a:solidFill>
          </a:ln>
        </p:spPr>
        <p:txBody>
          <a:bodyPr wrap="square" rtlCol="0">
            <a:spAutoFit/>
          </a:bodyPr>
          <a:lstStyle/>
          <a:p>
            <a:r>
              <a:rPr lang="en-US" sz="1600" dirty="0"/>
              <a:t>Describe the difference between the frequency related to the change in current/voltage/magnetic field and that of a filter being the removal of frequency components from the signal.</a:t>
            </a:r>
            <a:endParaRPr lang="en-GB" sz="1600" dirty="0"/>
          </a:p>
        </p:txBody>
      </p:sp>
      <p:sp>
        <p:nvSpPr>
          <p:cNvPr id="8" name="TextBox 7">
            <a:extLst>
              <a:ext uri="{FF2B5EF4-FFF2-40B4-BE49-F238E27FC236}">
                <a16:creationId xmlns:a16="http://schemas.microsoft.com/office/drawing/2014/main" id="{8F940C27-E6BF-0E13-7DBD-CE095BE4060F}"/>
              </a:ext>
            </a:extLst>
          </p:cNvPr>
          <p:cNvSpPr txBox="1"/>
          <p:nvPr/>
        </p:nvSpPr>
        <p:spPr>
          <a:xfrm>
            <a:off x="4788024" y="3337864"/>
            <a:ext cx="3888432" cy="830997"/>
          </a:xfrm>
          <a:prstGeom prst="rect">
            <a:avLst/>
          </a:prstGeom>
          <a:solidFill>
            <a:schemeClr val="bg1"/>
          </a:solidFill>
          <a:ln>
            <a:solidFill>
              <a:srgbClr val="009582"/>
            </a:solidFill>
          </a:ln>
        </p:spPr>
        <p:txBody>
          <a:bodyPr wrap="square" rtlCol="0">
            <a:spAutoFit/>
          </a:bodyPr>
          <a:lstStyle/>
          <a:p>
            <a:r>
              <a:rPr lang="en-US" sz="1600" dirty="0"/>
              <a:t>Describe the current in an AC circuit as charge (electrons) moving forwards and backwards at a set frequency.</a:t>
            </a:r>
            <a:endParaRPr lang="en-GB" sz="1600" dirty="0"/>
          </a:p>
        </p:txBody>
      </p:sp>
      <p:sp>
        <p:nvSpPr>
          <p:cNvPr id="10" name="TextBox 9">
            <a:extLst>
              <a:ext uri="{FF2B5EF4-FFF2-40B4-BE49-F238E27FC236}">
                <a16:creationId xmlns:a16="http://schemas.microsoft.com/office/drawing/2014/main" id="{E559C853-660F-5D6D-3247-665EEBC38263}"/>
              </a:ext>
            </a:extLst>
          </p:cNvPr>
          <p:cNvSpPr txBox="1"/>
          <p:nvPr/>
        </p:nvSpPr>
        <p:spPr>
          <a:xfrm>
            <a:off x="549808" y="2968532"/>
            <a:ext cx="3888432" cy="1569660"/>
          </a:xfrm>
          <a:prstGeom prst="rect">
            <a:avLst/>
          </a:prstGeom>
          <a:solidFill>
            <a:schemeClr val="bg1"/>
          </a:solidFill>
          <a:ln>
            <a:solidFill>
              <a:srgbClr val="009582"/>
            </a:solidFill>
          </a:ln>
        </p:spPr>
        <p:txBody>
          <a:bodyPr wrap="square" rtlCol="0">
            <a:spAutoFit/>
          </a:bodyPr>
          <a:lstStyle/>
          <a:p>
            <a:r>
              <a:rPr lang="en-US" sz="1600" dirty="0"/>
              <a:t>Describe how current sources are challenging to operate when a large driving power is required, i.e. when there is significant inductive reactance due to: a coil of large inductance and/or high operating frequency.</a:t>
            </a:r>
            <a:endParaRPr lang="en-GB" sz="1600" dirty="0"/>
          </a:p>
        </p:txBody>
      </p:sp>
      <p:sp>
        <p:nvSpPr>
          <p:cNvPr id="11" name="TextBox 10">
            <a:extLst>
              <a:ext uri="{FF2B5EF4-FFF2-40B4-BE49-F238E27FC236}">
                <a16:creationId xmlns:a16="http://schemas.microsoft.com/office/drawing/2014/main" id="{0B3A9169-6BD1-4D4A-9262-4265660C5AB8}"/>
              </a:ext>
            </a:extLst>
          </p:cNvPr>
          <p:cNvSpPr txBox="1"/>
          <p:nvPr/>
        </p:nvSpPr>
        <p:spPr>
          <a:xfrm>
            <a:off x="5537547" y="3383857"/>
            <a:ext cx="3888432" cy="2062103"/>
          </a:xfrm>
          <a:prstGeom prst="rect">
            <a:avLst/>
          </a:prstGeom>
          <a:solidFill>
            <a:schemeClr val="bg1"/>
          </a:solidFill>
          <a:ln>
            <a:solidFill>
              <a:srgbClr val="009582"/>
            </a:solidFill>
          </a:ln>
        </p:spPr>
        <p:txBody>
          <a:bodyPr wrap="square" rtlCol="0">
            <a:spAutoFit/>
          </a:bodyPr>
          <a:lstStyle/>
          <a:p>
            <a:r>
              <a:rPr lang="en-US" sz="1600" dirty="0"/>
              <a:t>Describe the increase in strength of electric field / eddy currents formed based on a greater rate of change of magnetic field; including in terms of an increased frequency, stronger applied magnetic field or greater electromagnetic coupling (i.e. reduced lift-off or increased fill factor).</a:t>
            </a:r>
            <a:endParaRPr lang="en-GB" sz="1600" dirty="0"/>
          </a:p>
        </p:txBody>
      </p:sp>
      <p:sp>
        <p:nvSpPr>
          <p:cNvPr id="13" name="TextBox 12">
            <a:extLst>
              <a:ext uri="{FF2B5EF4-FFF2-40B4-BE49-F238E27FC236}">
                <a16:creationId xmlns:a16="http://schemas.microsoft.com/office/drawing/2014/main" id="{3A75E57E-20C8-3247-C137-548AC88B7E8A}"/>
              </a:ext>
            </a:extLst>
          </p:cNvPr>
          <p:cNvSpPr txBox="1"/>
          <p:nvPr/>
        </p:nvSpPr>
        <p:spPr>
          <a:xfrm>
            <a:off x="3352329" y="131648"/>
            <a:ext cx="3888432" cy="1569660"/>
          </a:xfrm>
          <a:prstGeom prst="rect">
            <a:avLst/>
          </a:prstGeom>
          <a:solidFill>
            <a:schemeClr val="bg1"/>
          </a:solidFill>
          <a:ln>
            <a:solidFill>
              <a:srgbClr val="009582"/>
            </a:solidFill>
          </a:ln>
        </p:spPr>
        <p:txBody>
          <a:bodyPr wrap="square" rtlCol="0">
            <a:spAutoFit/>
          </a:bodyPr>
          <a:lstStyle/>
          <a:p>
            <a:r>
              <a:rPr lang="en-US" sz="1600" dirty="0"/>
              <a:t>Describe how a lower conductivity material will require a higher frequency to achieve the same sensitivity and separation between lift-off and defect response, compared to that of a higher conductive material.</a:t>
            </a:r>
            <a:endParaRPr lang="en-GB" sz="1600" dirty="0"/>
          </a:p>
        </p:txBody>
      </p:sp>
      <p:sp>
        <p:nvSpPr>
          <p:cNvPr id="14" name="TextBox 13">
            <a:extLst>
              <a:ext uri="{FF2B5EF4-FFF2-40B4-BE49-F238E27FC236}">
                <a16:creationId xmlns:a16="http://schemas.microsoft.com/office/drawing/2014/main" id="{D320CCA9-6AE1-4C07-D9EC-02A18059417F}"/>
              </a:ext>
            </a:extLst>
          </p:cNvPr>
          <p:cNvSpPr txBox="1"/>
          <p:nvPr/>
        </p:nvSpPr>
        <p:spPr>
          <a:xfrm>
            <a:off x="750001" y="1422126"/>
            <a:ext cx="3888432" cy="1323439"/>
          </a:xfrm>
          <a:prstGeom prst="rect">
            <a:avLst/>
          </a:prstGeom>
          <a:solidFill>
            <a:schemeClr val="bg1"/>
          </a:solidFill>
          <a:ln>
            <a:solidFill>
              <a:srgbClr val="009582"/>
            </a:solidFill>
          </a:ln>
        </p:spPr>
        <p:txBody>
          <a:bodyPr wrap="square" rtlCol="0">
            <a:spAutoFit/>
          </a:bodyPr>
          <a:lstStyle/>
          <a:p>
            <a:r>
              <a:rPr lang="en-US" sz="1600" dirty="0"/>
              <a:t>Describe how a lower frequency may be required for inspecting very conductive materials due to being too sensitive to scratches and other discontinuities that are not of interest.</a:t>
            </a:r>
            <a:endParaRPr lang="en-GB" sz="1600" dirty="0"/>
          </a:p>
        </p:txBody>
      </p:sp>
      <p:sp>
        <p:nvSpPr>
          <p:cNvPr id="15" name="TextBox 14">
            <a:extLst>
              <a:ext uri="{FF2B5EF4-FFF2-40B4-BE49-F238E27FC236}">
                <a16:creationId xmlns:a16="http://schemas.microsoft.com/office/drawing/2014/main" id="{26728EED-E78E-5E5C-C74F-66EEA2597E7E}"/>
              </a:ext>
            </a:extLst>
          </p:cNvPr>
          <p:cNvSpPr txBox="1"/>
          <p:nvPr/>
        </p:nvSpPr>
        <p:spPr>
          <a:xfrm>
            <a:off x="3699309" y="2428474"/>
            <a:ext cx="3888432" cy="2062103"/>
          </a:xfrm>
          <a:prstGeom prst="rect">
            <a:avLst/>
          </a:prstGeom>
          <a:solidFill>
            <a:schemeClr val="bg1"/>
          </a:solidFill>
          <a:ln>
            <a:solidFill>
              <a:srgbClr val="009582"/>
            </a:solidFill>
          </a:ln>
        </p:spPr>
        <p:txBody>
          <a:bodyPr wrap="square" rtlCol="0">
            <a:spAutoFit/>
          </a:bodyPr>
          <a:lstStyle/>
          <a:p>
            <a:r>
              <a:rPr lang="en-US" sz="1600" dirty="0"/>
              <a:t>Describe how testing materials above the Curie point requires additional factors to consider, including the protection of inspection equipment from extreme temperature as well as an assessment of optimum frequency based on a significant reduction in permeability and an increase in material resistivity.</a:t>
            </a:r>
            <a:endParaRPr lang="en-GB" sz="1600" dirty="0"/>
          </a:p>
        </p:txBody>
      </p:sp>
      <p:sp>
        <p:nvSpPr>
          <p:cNvPr id="16" name="TextBox 15">
            <a:extLst>
              <a:ext uri="{FF2B5EF4-FFF2-40B4-BE49-F238E27FC236}">
                <a16:creationId xmlns:a16="http://schemas.microsoft.com/office/drawing/2014/main" id="{9B65010E-D512-4AB4-87FA-8AD6F253E2B5}"/>
              </a:ext>
            </a:extLst>
          </p:cNvPr>
          <p:cNvSpPr txBox="1"/>
          <p:nvPr/>
        </p:nvSpPr>
        <p:spPr>
          <a:xfrm>
            <a:off x="5333799" y="1097620"/>
            <a:ext cx="3888432" cy="1077218"/>
          </a:xfrm>
          <a:prstGeom prst="rect">
            <a:avLst/>
          </a:prstGeom>
          <a:solidFill>
            <a:schemeClr val="bg1"/>
          </a:solidFill>
          <a:ln>
            <a:solidFill>
              <a:srgbClr val="009582"/>
            </a:solidFill>
          </a:ln>
        </p:spPr>
        <p:txBody>
          <a:bodyPr wrap="square" rtlCol="0">
            <a:spAutoFit/>
          </a:bodyPr>
          <a:lstStyle/>
          <a:p>
            <a:r>
              <a:rPr lang="en-US" sz="1600" dirty="0"/>
              <a:t>Use Formula 6 to calculate the inductive reactance of an unloaded coil given the frequency and coil inductance values in units that do not need to be converted.</a:t>
            </a:r>
            <a:endParaRPr lang="en-GB" sz="1600" dirty="0"/>
          </a:p>
        </p:txBody>
      </p:sp>
      <p:sp>
        <p:nvSpPr>
          <p:cNvPr id="17" name="TextBox 16">
            <a:extLst>
              <a:ext uri="{FF2B5EF4-FFF2-40B4-BE49-F238E27FC236}">
                <a16:creationId xmlns:a16="http://schemas.microsoft.com/office/drawing/2014/main" id="{3F52C431-F1D3-A80D-EC7D-0175CB7690D9}"/>
              </a:ext>
            </a:extLst>
          </p:cNvPr>
          <p:cNvSpPr txBox="1"/>
          <p:nvPr/>
        </p:nvSpPr>
        <p:spPr>
          <a:xfrm>
            <a:off x="1471352" y="2594546"/>
            <a:ext cx="3888432" cy="1323439"/>
          </a:xfrm>
          <a:prstGeom prst="rect">
            <a:avLst/>
          </a:prstGeom>
          <a:solidFill>
            <a:schemeClr val="bg1"/>
          </a:solidFill>
          <a:ln>
            <a:solidFill>
              <a:srgbClr val="009582"/>
            </a:solidFill>
          </a:ln>
        </p:spPr>
        <p:txBody>
          <a:bodyPr wrap="square" rtlCol="0">
            <a:spAutoFit/>
          </a:bodyPr>
          <a:lstStyle/>
          <a:p>
            <a:r>
              <a:rPr lang="en-US" sz="1600" dirty="0"/>
              <a:t>Use the given equation to calculate the inductive reactance of an unloaded coil given the frequency and coil inductance values in units that </a:t>
            </a:r>
            <a:r>
              <a:rPr lang="en-US" sz="1600" dirty="0" err="1"/>
              <a:t>mayt</a:t>
            </a:r>
            <a:r>
              <a:rPr lang="en-US" sz="1600" dirty="0"/>
              <a:t> need to be converted, e.g. kHz to Hz, </a:t>
            </a:r>
            <a:r>
              <a:rPr lang="en-US" sz="1600" dirty="0" err="1"/>
              <a:t>μH</a:t>
            </a:r>
            <a:r>
              <a:rPr lang="en-US" sz="1600" dirty="0"/>
              <a:t> to H.</a:t>
            </a:r>
            <a:endParaRPr lang="en-GB" sz="1600" dirty="0"/>
          </a:p>
        </p:txBody>
      </p:sp>
      <p:sp>
        <p:nvSpPr>
          <p:cNvPr id="18" name="TextBox 17">
            <a:extLst>
              <a:ext uri="{FF2B5EF4-FFF2-40B4-BE49-F238E27FC236}">
                <a16:creationId xmlns:a16="http://schemas.microsoft.com/office/drawing/2014/main" id="{D752FD7C-3EB6-DD38-2582-FAB2D973CC42}"/>
              </a:ext>
            </a:extLst>
          </p:cNvPr>
          <p:cNvSpPr txBox="1"/>
          <p:nvPr/>
        </p:nvSpPr>
        <p:spPr>
          <a:xfrm>
            <a:off x="1623752" y="2746946"/>
            <a:ext cx="3888432" cy="1077218"/>
          </a:xfrm>
          <a:prstGeom prst="rect">
            <a:avLst/>
          </a:prstGeom>
          <a:solidFill>
            <a:schemeClr val="bg1"/>
          </a:solidFill>
          <a:ln>
            <a:solidFill>
              <a:srgbClr val="009582"/>
            </a:solidFill>
          </a:ln>
        </p:spPr>
        <p:txBody>
          <a:bodyPr wrap="square" rtlCol="0">
            <a:spAutoFit/>
          </a:bodyPr>
          <a:lstStyle/>
          <a:p>
            <a:r>
              <a:rPr lang="en-US" sz="1600" dirty="0"/>
              <a:t>Describe that there are capacitive effects which can occur if operating a probe at an inappropriate frequency and/or probe cables are too long.</a:t>
            </a:r>
            <a:endParaRPr lang="en-GB" sz="1600" dirty="0"/>
          </a:p>
        </p:txBody>
      </p:sp>
      <p:sp>
        <p:nvSpPr>
          <p:cNvPr id="19" name="TextBox 18">
            <a:extLst>
              <a:ext uri="{FF2B5EF4-FFF2-40B4-BE49-F238E27FC236}">
                <a16:creationId xmlns:a16="http://schemas.microsoft.com/office/drawing/2014/main" id="{392C46DF-F803-6515-A258-0AB7C2D34EE7}"/>
              </a:ext>
            </a:extLst>
          </p:cNvPr>
          <p:cNvSpPr txBox="1"/>
          <p:nvPr/>
        </p:nvSpPr>
        <p:spPr>
          <a:xfrm>
            <a:off x="1776152" y="2899346"/>
            <a:ext cx="3888432" cy="1569660"/>
          </a:xfrm>
          <a:prstGeom prst="rect">
            <a:avLst/>
          </a:prstGeom>
          <a:solidFill>
            <a:schemeClr val="bg1"/>
          </a:solidFill>
          <a:ln>
            <a:solidFill>
              <a:srgbClr val="009582"/>
            </a:solidFill>
          </a:ln>
        </p:spPr>
        <p:txBody>
          <a:bodyPr wrap="square" rtlCol="0">
            <a:spAutoFit/>
          </a:bodyPr>
          <a:lstStyle/>
          <a:p>
            <a:r>
              <a:rPr lang="en-US" sz="1600" dirty="0"/>
              <a:t>Use Formula 7 to calculate the resonant frequency of a probe given the coil inductance and capacitance in values that may need to be converted, e.g. microhenries to Henries, and/or in standard index form.</a:t>
            </a:r>
            <a:endParaRPr lang="en-GB" sz="1600" dirty="0"/>
          </a:p>
        </p:txBody>
      </p:sp>
      <p:sp>
        <p:nvSpPr>
          <p:cNvPr id="20" name="TextBox 19">
            <a:extLst>
              <a:ext uri="{FF2B5EF4-FFF2-40B4-BE49-F238E27FC236}">
                <a16:creationId xmlns:a16="http://schemas.microsoft.com/office/drawing/2014/main" id="{67E8FB0F-EEF5-A2E6-3865-59EAC0E1C5C0}"/>
              </a:ext>
            </a:extLst>
          </p:cNvPr>
          <p:cNvSpPr txBox="1"/>
          <p:nvPr/>
        </p:nvSpPr>
        <p:spPr>
          <a:xfrm>
            <a:off x="2060279" y="2086151"/>
            <a:ext cx="3888432" cy="1569660"/>
          </a:xfrm>
          <a:prstGeom prst="rect">
            <a:avLst/>
          </a:prstGeom>
          <a:solidFill>
            <a:schemeClr val="bg1"/>
          </a:solidFill>
          <a:ln>
            <a:solidFill>
              <a:srgbClr val="009582"/>
            </a:solidFill>
          </a:ln>
        </p:spPr>
        <p:txBody>
          <a:bodyPr wrap="square" rtlCol="0">
            <a:spAutoFit/>
          </a:bodyPr>
          <a:lstStyle/>
          <a:p>
            <a:r>
              <a:rPr lang="en-US" sz="1600" dirty="0"/>
              <a:t>Use Formula 6 and Formula 8  to calculate the impedance of a component or circuit given the resistance, frequency and inductance values in units that may need to be converted, e.g. kHz or MHz to Hz, </a:t>
            </a:r>
            <a:r>
              <a:rPr lang="en-US" sz="1600" dirty="0" err="1"/>
              <a:t>μH</a:t>
            </a:r>
            <a:r>
              <a:rPr lang="en-US" sz="1600" dirty="0"/>
              <a:t> to H.</a:t>
            </a:r>
            <a:endParaRPr lang="en-GB" sz="1600" dirty="0"/>
          </a:p>
        </p:txBody>
      </p:sp>
      <p:sp>
        <p:nvSpPr>
          <p:cNvPr id="21" name="TextBox 20">
            <a:extLst>
              <a:ext uri="{FF2B5EF4-FFF2-40B4-BE49-F238E27FC236}">
                <a16:creationId xmlns:a16="http://schemas.microsoft.com/office/drawing/2014/main" id="{EE44E61D-EF56-6217-62EB-21751A65A642}"/>
              </a:ext>
            </a:extLst>
          </p:cNvPr>
          <p:cNvSpPr txBox="1"/>
          <p:nvPr/>
        </p:nvSpPr>
        <p:spPr>
          <a:xfrm>
            <a:off x="100146" y="4332480"/>
            <a:ext cx="3888432" cy="1077218"/>
          </a:xfrm>
          <a:prstGeom prst="rect">
            <a:avLst/>
          </a:prstGeom>
          <a:solidFill>
            <a:schemeClr val="bg1"/>
          </a:solidFill>
          <a:ln>
            <a:solidFill>
              <a:srgbClr val="009582"/>
            </a:solidFill>
          </a:ln>
        </p:spPr>
        <p:txBody>
          <a:bodyPr wrap="square" rtlCol="0">
            <a:spAutoFit/>
          </a:bodyPr>
          <a:lstStyle/>
          <a:p>
            <a:r>
              <a:rPr lang="en-US" sz="1600" dirty="0"/>
              <a:t>Describe how an increase in frequency increases the impedance of a probe based on an increase in inductive reactance; and vice versa.</a:t>
            </a:r>
            <a:endParaRPr lang="en-GB" sz="1600" dirty="0"/>
          </a:p>
        </p:txBody>
      </p:sp>
      <p:sp>
        <p:nvSpPr>
          <p:cNvPr id="22" name="TextBox 21">
            <a:extLst>
              <a:ext uri="{FF2B5EF4-FFF2-40B4-BE49-F238E27FC236}">
                <a16:creationId xmlns:a16="http://schemas.microsoft.com/office/drawing/2014/main" id="{DEF39612-24ED-8054-1116-2F91F8A7A722}"/>
              </a:ext>
            </a:extLst>
          </p:cNvPr>
          <p:cNvSpPr txBox="1"/>
          <p:nvPr/>
        </p:nvSpPr>
        <p:spPr>
          <a:xfrm>
            <a:off x="2670310" y="1093647"/>
            <a:ext cx="3888432" cy="1077218"/>
          </a:xfrm>
          <a:prstGeom prst="rect">
            <a:avLst/>
          </a:prstGeom>
          <a:solidFill>
            <a:schemeClr val="bg1"/>
          </a:solidFill>
          <a:ln>
            <a:solidFill>
              <a:srgbClr val="009582"/>
            </a:solidFill>
          </a:ln>
        </p:spPr>
        <p:txBody>
          <a:bodyPr wrap="square" rtlCol="0">
            <a:spAutoFit/>
          </a:bodyPr>
          <a:lstStyle/>
          <a:p>
            <a:r>
              <a:rPr lang="en-US" sz="1600" dirty="0"/>
              <a:t>Describe how an increase in frequency increases the electrical phase angle via an increase in inductive reactance; and vice versa.</a:t>
            </a:r>
            <a:endParaRPr lang="en-GB" sz="1600" dirty="0"/>
          </a:p>
        </p:txBody>
      </p:sp>
      <p:sp>
        <p:nvSpPr>
          <p:cNvPr id="23" name="TextBox 22">
            <a:extLst>
              <a:ext uri="{FF2B5EF4-FFF2-40B4-BE49-F238E27FC236}">
                <a16:creationId xmlns:a16="http://schemas.microsoft.com/office/drawing/2014/main" id="{C1A196B0-79AC-1788-155A-49E6C447A01F}"/>
              </a:ext>
            </a:extLst>
          </p:cNvPr>
          <p:cNvSpPr txBox="1"/>
          <p:nvPr/>
        </p:nvSpPr>
        <p:spPr>
          <a:xfrm>
            <a:off x="2446860" y="4077767"/>
            <a:ext cx="3888432" cy="1323439"/>
          </a:xfrm>
          <a:prstGeom prst="rect">
            <a:avLst/>
          </a:prstGeom>
          <a:solidFill>
            <a:schemeClr val="bg1"/>
          </a:solidFill>
          <a:ln>
            <a:solidFill>
              <a:srgbClr val="009582"/>
            </a:solidFill>
          </a:ln>
        </p:spPr>
        <p:txBody>
          <a:bodyPr wrap="square" rtlCol="0">
            <a:spAutoFit/>
          </a:bodyPr>
          <a:lstStyle/>
          <a:p>
            <a:r>
              <a:rPr lang="en-US" sz="1600" dirty="0"/>
              <a:t>Use Formula 11 to calculate the standard depth of penetration given the resistivity, frequency and relative magnetic permeability in units that do not need to be converted.</a:t>
            </a:r>
            <a:endParaRPr lang="en-GB" sz="1600" dirty="0"/>
          </a:p>
        </p:txBody>
      </p:sp>
      <p:sp>
        <p:nvSpPr>
          <p:cNvPr id="24" name="TextBox 23">
            <a:extLst>
              <a:ext uri="{FF2B5EF4-FFF2-40B4-BE49-F238E27FC236}">
                <a16:creationId xmlns:a16="http://schemas.microsoft.com/office/drawing/2014/main" id="{5611D7AE-2011-0CE3-CA1F-DCA52996C790}"/>
              </a:ext>
            </a:extLst>
          </p:cNvPr>
          <p:cNvSpPr txBox="1"/>
          <p:nvPr/>
        </p:nvSpPr>
        <p:spPr>
          <a:xfrm>
            <a:off x="5044557" y="2250203"/>
            <a:ext cx="3888432" cy="1569660"/>
          </a:xfrm>
          <a:prstGeom prst="rect">
            <a:avLst/>
          </a:prstGeom>
          <a:solidFill>
            <a:schemeClr val="bg1"/>
          </a:solidFill>
          <a:ln>
            <a:solidFill>
              <a:srgbClr val="009582"/>
            </a:solidFill>
          </a:ln>
        </p:spPr>
        <p:txBody>
          <a:bodyPr wrap="square" rtlCol="0">
            <a:spAutoFit/>
          </a:bodyPr>
          <a:lstStyle/>
          <a:p>
            <a:r>
              <a:rPr lang="en-US" sz="1600" dirty="0"/>
              <a:t>Use Formula 11 and rearrange to calculate the frequency required to achieve a required standard depth of penetration, with given resistivity and relative magnetic permeability in units that do not need to be converted.</a:t>
            </a:r>
            <a:endParaRPr lang="en-GB" sz="1600" dirty="0"/>
          </a:p>
        </p:txBody>
      </p:sp>
      <p:sp>
        <p:nvSpPr>
          <p:cNvPr id="25" name="TextBox 24">
            <a:extLst>
              <a:ext uri="{FF2B5EF4-FFF2-40B4-BE49-F238E27FC236}">
                <a16:creationId xmlns:a16="http://schemas.microsoft.com/office/drawing/2014/main" id="{FB959DE9-F64A-2625-D5E1-2BE8CAA2A9BB}"/>
              </a:ext>
            </a:extLst>
          </p:cNvPr>
          <p:cNvSpPr txBox="1"/>
          <p:nvPr/>
        </p:nvSpPr>
        <p:spPr>
          <a:xfrm>
            <a:off x="4184357" y="1314659"/>
            <a:ext cx="3888432" cy="1815882"/>
          </a:xfrm>
          <a:prstGeom prst="rect">
            <a:avLst/>
          </a:prstGeom>
          <a:solidFill>
            <a:schemeClr val="bg1"/>
          </a:solidFill>
          <a:ln>
            <a:solidFill>
              <a:srgbClr val="009582"/>
            </a:solidFill>
          </a:ln>
        </p:spPr>
        <p:txBody>
          <a:bodyPr wrap="square" rtlCol="0">
            <a:spAutoFit/>
          </a:bodyPr>
          <a:lstStyle/>
          <a:p>
            <a:r>
              <a:rPr lang="en-US" sz="1600" dirty="0"/>
              <a:t>Use Formula 12 and rearrange as necessary to calculate the standard depth of penetration, material conductivity (or resistivity), relative magnetic permeability or frequency; with given values in units which may or may not require converting.</a:t>
            </a:r>
            <a:endParaRPr lang="en-GB" sz="1600" dirty="0"/>
          </a:p>
        </p:txBody>
      </p:sp>
      <p:sp>
        <p:nvSpPr>
          <p:cNvPr id="26" name="TextBox 25">
            <a:extLst>
              <a:ext uri="{FF2B5EF4-FFF2-40B4-BE49-F238E27FC236}">
                <a16:creationId xmlns:a16="http://schemas.microsoft.com/office/drawing/2014/main" id="{59554659-B2D1-23EA-8BA4-4E1D00E4AAC0}"/>
              </a:ext>
            </a:extLst>
          </p:cNvPr>
          <p:cNvSpPr txBox="1"/>
          <p:nvPr/>
        </p:nvSpPr>
        <p:spPr>
          <a:xfrm>
            <a:off x="-3262" y="2185778"/>
            <a:ext cx="3888432" cy="1569660"/>
          </a:xfrm>
          <a:prstGeom prst="rect">
            <a:avLst/>
          </a:prstGeom>
          <a:solidFill>
            <a:schemeClr val="bg1"/>
          </a:solidFill>
          <a:ln>
            <a:solidFill>
              <a:srgbClr val="009582"/>
            </a:solidFill>
          </a:ln>
        </p:spPr>
        <p:txBody>
          <a:bodyPr wrap="square" rtlCol="0">
            <a:spAutoFit/>
          </a:bodyPr>
          <a:lstStyle/>
          <a:p>
            <a:r>
              <a:rPr lang="en-US" sz="1600" dirty="0"/>
              <a:t>Describe how a lower frequency should be used on materials with a rough surface to improve signal to noise ratio, as more eddy current is below the surface not affected by these lift-off variations.</a:t>
            </a:r>
            <a:endParaRPr lang="en-GB" sz="1600" dirty="0"/>
          </a:p>
        </p:txBody>
      </p:sp>
      <p:sp>
        <p:nvSpPr>
          <p:cNvPr id="27" name="TextBox 26">
            <a:extLst>
              <a:ext uri="{FF2B5EF4-FFF2-40B4-BE49-F238E27FC236}">
                <a16:creationId xmlns:a16="http://schemas.microsoft.com/office/drawing/2014/main" id="{20DA4FE9-387D-2ECA-D92B-F6BB794298CB}"/>
              </a:ext>
            </a:extLst>
          </p:cNvPr>
          <p:cNvSpPr txBox="1"/>
          <p:nvPr/>
        </p:nvSpPr>
        <p:spPr>
          <a:xfrm>
            <a:off x="1799701" y="1456794"/>
            <a:ext cx="5704213" cy="3477875"/>
          </a:xfrm>
          <a:prstGeom prst="rect">
            <a:avLst/>
          </a:prstGeom>
          <a:solidFill>
            <a:schemeClr val="bg1"/>
          </a:solidFill>
          <a:ln>
            <a:solidFill>
              <a:srgbClr val="009582"/>
            </a:solidFill>
          </a:ln>
        </p:spPr>
        <p:txBody>
          <a:bodyPr wrap="square" rtlCol="0">
            <a:spAutoFit/>
          </a:bodyPr>
          <a:lstStyle/>
          <a:p>
            <a:pPr algn="ctr"/>
            <a:r>
              <a:rPr lang="en-US" sz="4400" b="1" dirty="0">
                <a:solidFill>
                  <a:srgbClr val="009582"/>
                </a:solidFill>
              </a:rPr>
              <a:t>Syllabus: </a:t>
            </a:r>
          </a:p>
          <a:p>
            <a:pPr algn="ctr"/>
            <a:r>
              <a:rPr lang="en-US" sz="4400" b="1" dirty="0">
                <a:solidFill>
                  <a:srgbClr val="009582"/>
                </a:solidFill>
              </a:rPr>
              <a:t>1 reference</a:t>
            </a:r>
          </a:p>
          <a:p>
            <a:pPr algn="ctr"/>
            <a:endParaRPr lang="en-US" sz="4400" b="1" dirty="0">
              <a:solidFill>
                <a:srgbClr val="009582"/>
              </a:solidFill>
            </a:endParaRPr>
          </a:p>
          <a:p>
            <a:pPr algn="ctr"/>
            <a:r>
              <a:rPr lang="en-US" sz="4400" b="1" dirty="0">
                <a:solidFill>
                  <a:srgbClr val="009582"/>
                </a:solidFill>
              </a:rPr>
              <a:t>Learning outcomes: </a:t>
            </a:r>
          </a:p>
          <a:p>
            <a:pPr algn="ctr"/>
            <a:r>
              <a:rPr lang="en-US" sz="4400" b="1" dirty="0">
                <a:solidFill>
                  <a:srgbClr val="009582"/>
                </a:solidFill>
              </a:rPr>
              <a:t>35 references</a:t>
            </a:r>
            <a:endParaRPr lang="en-GB" sz="4400" b="1" dirty="0">
              <a:solidFill>
                <a:srgbClr val="009582"/>
              </a:solidFill>
            </a:endParaRPr>
          </a:p>
        </p:txBody>
      </p:sp>
    </p:spTree>
    <p:extLst>
      <p:ext uri="{BB962C8B-B14F-4D97-AF65-F5344CB8AC3E}">
        <p14:creationId xmlns:p14="http://schemas.microsoft.com/office/powerpoint/2010/main" val="617252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DA342-6529-C014-15AB-DBD105491A2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1A061CB-5ECD-8D07-0EDC-4810DC0A95AE}"/>
              </a:ext>
            </a:extLst>
          </p:cNvPr>
          <p:cNvSpPr/>
          <p:nvPr/>
        </p:nvSpPr>
        <p:spPr bwMode="auto">
          <a:xfrm>
            <a:off x="0" y="-27384"/>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3" name="Content Placeholder 2">
            <a:extLst>
              <a:ext uri="{FF2B5EF4-FFF2-40B4-BE49-F238E27FC236}">
                <a16:creationId xmlns:a16="http://schemas.microsoft.com/office/drawing/2014/main" id="{92735574-2B3E-F65B-BEF9-4481DDB01DC1}"/>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Continuous improvement</a:t>
            </a:r>
            <a:endParaRPr lang="en-GB" sz="1200" b="1"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endParaRPr lang="en-GB" sz="1200" b="1" dirty="0">
              <a:latin typeface="Tahoma" panose="020B0604030504040204" pitchFamily="34" charset="0"/>
              <a:ea typeface="Tahoma" panose="020B0604030504040204" pitchFamily="34" charset="0"/>
              <a:cs typeface="Tahoma" panose="020B0604030504040204" pitchFamily="34" charset="0"/>
            </a:endParaRPr>
          </a:p>
          <a:p>
            <a:pPr marL="0" indent="0">
              <a:spcAft>
                <a:spcPts val="750"/>
              </a:spcAft>
            </a:pPr>
            <a:r>
              <a:rPr lang="en-GB" sz="1600" dirty="0">
                <a:latin typeface="Tahoma" panose="020B0604030504040204" pitchFamily="34" charset="0"/>
                <a:ea typeface="Tahoma" panose="020B0604030504040204" pitchFamily="34" charset="0"/>
                <a:cs typeface="Tahoma" panose="020B0604030504040204" pitchFamily="34" charset="0"/>
              </a:rPr>
              <a:t>Perceived outcomes:</a:t>
            </a:r>
            <a:endParaRPr lang="en-GB" sz="24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F8E5C971-E206-8DD9-B618-9F04437A39E2}"/>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The benefits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sp>
        <p:nvSpPr>
          <p:cNvPr id="4" name="Content Placeholder 2">
            <a:extLst>
              <a:ext uri="{FF2B5EF4-FFF2-40B4-BE49-F238E27FC236}">
                <a16:creationId xmlns:a16="http://schemas.microsoft.com/office/drawing/2014/main" id="{7B2E6FDA-10CE-328A-321A-0BC83FF631B5}"/>
              </a:ext>
            </a:extLst>
          </p:cNvPr>
          <p:cNvSpPr txBox="1">
            <a:spLocks/>
          </p:cNvSpPr>
          <p:nvPr/>
        </p:nvSpPr>
        <p:spPr bwMode="auto">
          <a:xfrm>
            <a:off x="1828995" y="2177271"/>
            <a:ext cx="2275360" cy="482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Aft>
                <a:spcPts val="750"/>
              </a:spcAft>
            </a:pPr>
            <a:r>
              <a:rPr lang="en-GB" sz="1800" b="1" i="1" kern="0" dirty="0">
                <a:latin typeface="Tahoma" panose="020B0604030504040204" pitchFamily="34" charset="0"/>
                <a:ea typeface="Tahoma" panose="020B0604030504040204" pitchFamily="34" charset="0"/>
                <a:cs typeface="Tahoma" panose="020B0604030504040204" pitchFamily="34" charset="0"/>
              </a:rPr>
              <a:t>Transparent</a:t>
            </a:r>
            <a:endParaRPr lang="en-GB" sz="1600" i="1" kern="0" dirty="0">
              <a:latin typeface="Tahoma" panose="020B0604030504040204" pitchFamily="34" charset="0"/>
              <a:ea typeface="Tahoma" panose="020B0604030504040204" pitchFamily="34" charset="0"/>
              <a:cs typeface="Tahoma" panose="020B0604030504040204" pitchFamily="34" charset="0"/>
            </a:endParaRPr>
          </a:p>
        </p:txBody>
      </p:sp>
      <p:sp>
        <p:nvSpPr>
          <p:cNvPr id="5" name="Content Placeholder 2">
            <a:extLst>
              <a:ext uri="{FF2B5EF4-FFF2-40B4-BE49-F238E27FC236}">
                <a16:creationId xmlns:a16="http://schemas.microsoft.com/office/drawing/2014/main" id="{2CC24EE2-CE9E-C46D-DB85-2A39619F7A72}"/>
              </a:ext>
            </a:extLst>
          </p:cNvPr>
          <p:cNvSpPr txBox="1">
            <a:spLocks/>
          </p:cNvSpPr>
          <p:nvPr/>
        </p:nvSpPr>
        <p:spPr bwMode="auto">
          <a:xfrm>
            <a:off x="491990" y="4092190"/>
            <a:ext cx="2610807" cy="1119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r>
              <a:rPr lang="en-GB" kern="0" dirty="0">
                <a:latin typeface="Tahoma" panose="020B0604030504040204" pitchFamily="34" charset="0"/>
                <a:ea typeface="Tahoma" panose="020B0604030504040204" pitchFamily="34" charset="0"/>
                <a:cs typeface="Tahoma" panose="020B0604030504040204" pitchFamily="34" charset="0"/>
              </a:rPr>
              <a:t>Training </a:t>
            </a:r>
          </a:p>
          <a:p>
            <a:pPr marL="0" indent="0" algn="ctr">
              <a:spcBef>
                <a:spcPts val="0"/>
              </a:spcBef>
              <a:spcAft>
                <a:spcPts val="0"/>
              </a:spcAft>
            </a:pPr>
            <a:r>
              <a:rPr lang="en-GB" kern="0" dirty="0">
                <a:latin typeface="Tahoma" panose="020B0604030504040204" pitchFamily="34" charset="0"/>
                <a:ea typeface="Tahoma" panose="020B0604030504040204" pitchFamily="34" charset="0"/>
                <a:cs typeface="Tahoma" panose="020B0604030504040204" pitchFamily="34" charset="0"/>
              </a:rPr>
              <a:t>Consistency</a:t>
            </a:r>
            <a:endParaRPr lang="en-GB" sz="2400" kern="0" dirty="0">
              <a:latin typeface="Tahoma" panose="020B0604030504040204" pitchFamily="34" charset="0"/>
              <a:ea typeface="Tahoma" panose="020B0604030504040204" pitchFamily="34" charset="0"/>
              <a:cs typeface="Tahoma" panose="020B0604030504040204" pitchFamily="34" charset="0"/>
            </a:endParaRPr>
          </a:p>
        </p:txBody>
      </p:sp>
      <p:sp>
        <p:nvSpPr>
          <p:cNvPr id="7" name="Content Placeholder 2">
            <a:extLst>
              <a:ext uri="{FF2B5EF4-FFF2-40B4-BE49-F238E27FC236}">
                <a16:creationId xmlns:a16="http://schemas.microsoft.com/office/drawing/2014/main" id="{4CCDF5BE-81D9-94C7-0116-FECA482BCBFA}"/>
              </a:ext>
            </a:extLst>
          </p:cNvPr>
          <p:cNvSpPr txBox="1">
            <a:spLocks/>
          </p:cNvSpPr>
          <p:nvPr/>
        </p:nvSpPr>
        <p:spPr bwMode="auto">
          <a:xfrm>
            <a:off x="2480680" y="3249437"/>
            <a:ext cx="2379352" cy="730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r>
              <a:rPr lang="en-GB" sz="1800" b="1" kern="0" dirty="0">
                <a:latin typeface="Tahoma" panose="020B0604030504040204" pitchFamily="34" charset="0"/>
                <a:ea typeface="Tahoma" panose="020B0604030504040204" pitchFamily="34" charset="0"/>
                <a:cs typeface="Tahoma" panose="020B0604030504040204" pitchFamily="34" charset="0"/>
              </a:rPr>
              <a:t>Candidate</a:t>
            </a:r>
          </a:p>
          <a:p>
            <a:pPr marL="0" indent="0" algn="ctr">
              <a:spcBef>
                <a:spcPts val="0"/>
              </a:spcBef>
              <a:spcAft>
                <a:spcPts val="0"/>
              </a:spcAft>
            </a:pPr>
            <a:r>
              <a:rPr lang="en-GB" sz="1800" b="1" kern="0" dirty="0">
                <a:latin typeface="Tahoma" panose="020B0604030504040204" pitchFamily="34" charset="0"/>
                <a:ea typeface="Tahoma" panose="020B0604030504040204" pitchFamily="34" charset="0"/>
                <a:cs typeface="Tahoma" panose="020B0604030504040204" pitchFamily="34" charset="0"/>
              </a:rPr>
              <a:t>Preparedness</a:t>
            </a:r>
            <a:endParaRPr lang="en-GB" sz="1600" kern="0" dirty="0">
              <a:latin typeface="Tahoma" panose="020B0604030504040204" pitchFamily="34" charset="0"/>
              <a:ea typeface="Tahoma" panose="020B0604030504040204" pitchFamily="34" charset="0"/>
              <a:cs typeface="Tahoma" panose="020B0604030504040204" pitchFamily="34" charset="0"/>
            </a:endParaRPr>
          </a:p>
        </p:txBody>
      </p:sp>
      <p:sp>
        <p:nvSpPr>
          <p:cNvPr id="8" name="Content Placeholder 2">
            <a:extLst>
              <a:ext uri="{FF2B5EF4-FFF2-40B4-BE49-F238E27FC236}">
                <a16:creationId xmlns:a16="http://schemas.microsoft.com/office/drawing/2014/main" id="{74477A62-E8FE-9D99-8D1B-9B859AAFF8F9}"/>
              </a:ext>
            </a:extLst>
          </p:cNvPr>
          <p:cNvSpPr txBox="1">
            <a:spLocks/>
          </p:cNvSpPr>
          <p:nvPr/>
        </p:nvSpPr>
        <p:spPr bwMode="auto">
          <a:xfrm>
            <a:off x="6090161" y="3977724"/>
            <a:ext cx="2379352" cy="835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r>
              <a:rPr lang="en-GB" sz="2400" kern="0" dirty="0">
                <a:latin typeface="Tahoma" panose="020B0604030504040204" pitchFamily="34" charset="0"/>
                <a:ea typeface="Tahoma" panose="020B0604030504040204" pitchFamily="34" charset="0"/>
                <a:cs typeface="Tahoma" panose="020B0604030504040204" pitchFamily="34" charset="0"/>
              </a:rPr>
              <a:t>Candidate</a:t>
            </a:r>
          </a:p>
          <a:p>
            <a:pPr marL="0" indent="0" algn="ctr">
              <a:spcBef>
                <a:spcPts val="0"/>
              </a:spcBef>
              <a:spcAft>
                <a:spcPts val="0"/>
              </a:spcAft>
            </a:pPr>
            <a:r>
              <a:rPr lang="en-GB" sz="2400" kern="0" dirty="0">
                <a:latin typeface="Tahoma" panose="020B0604030504040204" pitchFamily="34" charset="0"/>
                <a:ea typeface="Tahoma" panose="020B0604030504040204" pitchFamily="34" charset="0"/>
                <a:cs typeface="Tahoma" panose="020B0604030504040204" pitchFamily="34" charset="0"/>
              </a:rPr>
              <a:t>Satisfaction</a:t>
            </a:r>
            <a:endParaRPr lang="en-GB" sz="2000" kern="0" dirty="0">
              <a:latin typeface="Tahoma" panose="020B0604030504040204" pitchFamily="34" charset="0"/>
              <a:ea typeface="Tahoma" panose="020B0604030504040204" pitchFamily="34" charset="0"/>
              <a:cs typeface="Tahoma" panose="020B0604030504040204" pitchFamily="34" charset="0"/>
            </a:endParaRPr>
          </a:p>
        </p:txBody>
      </p:sp>
      <p:sp>
        <p:nvSpPr>
          <p:cNvPr id="10" name="Content Placeholder 2">
            <a:extLst>
              <a:ext uri="{FF2B5EF4-FFF2-40B4-BE49-F238E27FC236}">
                <a16:creationId xmlns:a16="http://schemas.microsoft.com/office/drawing/2014/main" id="{EB7E2A7F-FE13-A2CF-0F57-4542D4F0CC67}"/>
              </a:ext>
            </a:extLst>
          </p:cNvPr>
          <p:cNvSpPr txBox="1">
            <a:spLocks/>
          </p:cNvSpPr>
          <p:nvPr/>
        </p:nvSpPr>
        <p:spPr bwMode="auto">
          <a:xfrm>
            <a:off x="6664187" y="2654196"/>
            <a:ext cx="2379351" cy="73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r>
              <a:rPr lang="en-GB" sz="1800" b="1" kern="0" dirty="0">
                <a:latin typeface="Tahoma" panose="020B0604030504040204" pitchFamily="34" charset="0"/>
                <a:ea typeface="Tahoma" panose="020B0604030504040204" pitchFamily="34" charset="0"/>
                <a:cs typeface="Tahoma" panose="020B0604030504040204" pitchFamily="34" charset="0"/>
              </a:rPr>
              <a:t>Examination</a:t>
            </a:r>
          </a:p>
          <a:p>
            <a:pPr marL="0" indent="0" algn="ctr">
              <a:spcBef>
                <a:spcPts val="0"/>
              </a:spcBef>
              <a:spcAft>
                <a:spcPts val="0"/>
              </a:spcAft>
            </a:pPr>
            <a:r>
              <a:rPr lang="en-GB" sz="1800" b="1" kern="0" dirty="0">
                <a:latin typeface="Tahoma" panose="020B0604030504040204" pitchFamily="34" charset="0"/>
                <a:ea typeface="Tahoma" panose="020B0604030504040204" pitchFamily="34" charset="0"/>
                <a:cs typeface="Tahoma" panose="020B0604030504040204" pitchFamily="34" charset="0"/>
              </a:rPr>
              <a:t>Results</a:t>
            </a:r>
            <a:endParaRPr lang="en-GB" sz="1600" kern="0" dirty="0">
              <a:latin typeface="Tahoma" panose="020B0604030504040204" pitchFamily="34" charset="0"/>
              <a:ea typeface="Tahoma" panose="020B0604030504040204" pitchFamily="34" charset="0"/>
              <a:cs typeface="Tahoma" panose="020B0604030504040204" pitchFamily="34" charset="0"/>
            </a:endParaRPr>
          </a:p>
        </p:txBody>
      </p:sp>
      <p:sp>
        <p:nvSpPr>
          <p:cNvPr id="11" name="Content Placeholder 2">
            <a:extLst>
              <a:ext uri="{FF2B5EF4-FFF2-40B4-BE49-F238E27FC236}">
                <a16:creationId xmlns:a16="http://schemas.microsoft.com/office/drawing/2014/main" id="{D3065468-6F0D-4848-DD97-96602D38C8A4}"/>
              </a:ext>
            </a:extLst>
          </p:cNvPr>
          <p:cNvSpPr txBox="1">
            <a:spLocks/>
          </p:cNvSpPr>
          <p:nvPr/>
        </p:nvSpPr>
        <p:spPr bwMode="auto">
          <a:xfrm>
            <a:off x="3241128" y="4535540"/>
            <a:ext cx="2699024" cy="981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r>
              <a:rPr lang="en-GB" sz="1800" b="1" i="1" kern="0" dirty="0">
                <a:solidFill>
                  <a:srgbClr val="009582"/>
                </a:solidFill>
                <a:latin typeface="Tahoma" panose="020B0604030504040204" pitchFamily="34" charset="0"/>
                <a:ea typeface="Tahoma" panose="020B0604030504040204" pitchFamily="34" charset="0"/>
                <a:cs typeface="Tahoma" panose="020B0604030504040204" pitchFamily="34" charset="0"/>
              </a:rPr>
              <a:t>Examination</a:t>
            </a:r>
          </a:p>
          <a:p>
            <a:pPr marL="0" indent="0" algn="ctr">
              <a:spcBef>
                <a:spcPts val="0"/>
              </a:spcBef>
              <a:spcAft>
                <a:spcPts val="0"/>
              </a:spcAft>
            </a:pPr>
            <a:r>
              <a:rPr lang="en-GB" sz="1800" b="1" i="1" kern="0" dirty="0">
                <a:solidFill>
                  <a:srgbClr val="009582"/>
                </a:solidFill>
                <a:latin typeface="Tahoma" panose="020B0604030504040204" pitchFamily="34" charset="0"/>
                <a:ea typeface="Tahoma" panose="020B0604030504040204" pitchFamily="34" charset="0"/>
                <a:cs typeface="Tahoma" panose="020B0604030504040204" pitchFamily="34" charset="0"/>
              </a:rPr>
              <a:t>Harmonisation </a:t>
            </a:r>
            <a:endParaRPr lang="en-GB" sz="1600" i="1" kern="0" dirty="0">
              <a:solidFill>
                <a:srgbClr val="009582"/>
              </a:solidFill>
              <a:latin typeface="Tahoma" panose="020B0604030504040204" pitchFamily="34" charset="0"/>
              <a:ea typeface="Tahoma" panose="020B0604030504040204" pitchFamily="34" charset="0"/>
              <a:cs typeface="Tahoma" panose="020B0604030504040204" pitchFamily="34" charset="0"/>
            </a:endParaRPr>
          </a:p>
        </p:txBody>
      </p:sp>
      <p:sp>
        <p:nvSpPr>
          <p:cNvPr id="12" name="Content Placeholder 2">
            <a:extLst>
              <a:ext uri="{FF2B5EF4-FFF2-40B4-BE49-F238E27FC236}">
                <a16:creationId xmlns:a16="http://schemas.microsoft.com/office/drawing/2014/main" id="{5FB749AE-E1D9-6CB2-F60A-4D7D64B42CE9}"/>
              </a:ext>
            </a:extLst>
          </p:cNvPr>
          <p:cNvSpPr txBox="1">
            <a:spLocks/>
          </p:cNvSpPr>
          <p:nvPr/>
        </p:nvSpPr>
        <p:spPr bwMode="auto">
          <a:xfrm>
            <a:off x="-1" y="2837491"/>
            <a:ext cx="2379350" cy="730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r>
              <a:rPr lang="en-GB" sz="1800" b="1" kern="0" dirty="0">
                <a:solidFill>
                  <a:srgbClr val="009582"/>
                </a:solidFill>
                <a:latin typeface="Tahoma" panose="020B0604030504040204" pitchFamily="34" charset="0"/>
                <a:ea typeface="Tahoma" panose="020B0604030504040204" pitchFamily="34" charset="0"/>
                <a:cs typeface="Tahoma" panose="020B0604030504040204" pitchFamily="34" charset="0"/>
              </a:rPr>
              <a:t>Measurable</a:t>
            </a:r>
          </a:p>
          <a:p>
            <a:pPr marL="0" indent="0" algn="ctr">
              <a:spcBef>
                <a:spcPts val="0"/>
              </a:spcBef>
              <a:spcAft>
                <a:spcPts val="0"/>
              </a:spcAft>
            </a:pPr>
            <a:r>
              <a:rPr lang="en-GB" sz="1800" b="1" kern="0" dirty="0">
                <a:solidFill>
                  <a:srgbClr val="009582"/>
                </a:solidFill>
                <a:latin typeface="Tahoma" panose="020B0604030504040204" pitchFamily="34" charset="0"/>
                <a:ea typeface="Tahoma" panose="020B0604030504040204" pitchFamily="34" charset="0"/>
                <a:cs typeface="Tahoma" panose="020B0604030504040204" pitchFamily="34" charset="0"/>
              </a:rPr>
              <a:t>Outcomes</a:t>
            </a:r>
            <a:endParaRPr lang="en-GB" sz="1600" kern="0" dirty="0">
              <a:solidFill>
                <a:srgbClr val="009582"/>
              </a:solidFill>
              <a:latin typeface="Tahoma" panose="020B0604030504040204" pitchFamily="34" charset="0"/>
              <a:ea typeface="Tahoma" panose="020B0604030504040204" pitchFamily="34" charset="0"/>
              <a:cs typeface="Tahoma" panose="020B0604030504040204" pitchFamily="34" charset="0"/>
            </a:endParaRPr>
          </a:p>
        </p:txBody>
      </p:sp>
      <p:sp>
        <p:nvSpPr>
          <p:cNvPr id="14" name="Content Placeholder 2">
            <a:extLst>
              <a:ext uri="{FF2B5EF4-FFF2-40B4-BE49-F238E27FC236}">
                <a16:creationId xmlns:a16="http://schemas.microsoft.com/office/drawing/2014/main" id="{2ADFB7CD-303D-057D-364D-BA9EF47428F9}"/>
              </a:ext>
            </a:extLst>
          </p:cNvPr>
          <p:cNvSpPr txBox="1">
            <a:spLocks/>
          </p:cNvSpPr>
          <p:nvPr/>
        </p:nvSpPr>
        <p:spPr bwMode="auto">
          <a:xfrm>
            <a:off x="5612365" y="955525"/>
            <a:ext cx="2424117" cy="13261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Bef>
                <a:spcPts val="0"/>
              </a:spcBef>
              <a:spcAft>
                <a:spcPts val="0"/>
              </a:spcAft>
            </a:pPr>
            <a:endParaRPr lang="en-GB" sz="1800" b="1" kern="0" dirty="0">
              <a:latin typeface="Tahoma" panose="020B0604030504040204" pitchFamily="34" charset="0"/>
              <a:ea typeface="Tahoma" panose="020B0604030504040204" pitchFamily="34" charset="0"/>
              <a:cs typeface="Tahoma" panose="020B0604030504040204" pitchFamily="34" charset="0"/>
            </a:endParaRPr>
          </a:p>
          <a:p>
            <a:pPr marL="0" indent="0" algn="ctr">
              <a:spcBef>
                <a:spcPts val="0"/>
              </a:spcBef>
              <a:spcAft>
                <a:spcPts val="0"/>
              </a:spcAft>
            </a:pPr>
            <a:r>
              <a:rPr lang="en-GB" sz="1800" i="1" kern="0" dirty="0">
                <a:latin typeface="Tahoma" panose="020B0604030504040204" pitchFamily="34" charset="0"/>
                <a:ea typeface="Tahoma" panose="020B0604030504040204" pitchFamily="34" charset="0"/>
                <a:cs typeface="Tahoma" panose="020B0604030504040204" pitchFamily="34" charset="0"/>
              </a:rPr>
              <a:t>Targeted</a:t>
            </a:r>
          </a:p>
          <a:p>
            <a:pPr marL="0" indent="0" algn="ctr">
              <a:spcBef>
                <a:spcPts val="0"/>
              </a:spcBef>
              <a:spcAft>
                <a:spcPts val="0"/>
              </a:spcAft>
            </a:pPr>
            <a:r>
              <a:rPr lang="en-GB" sz="1800" i="1" kern="0" dirty="0">
                <a:latin typeface="Tahoma" panose="020B0604030504040204" pitchFamily="34" charset="0"/>
                <a:ea typeface="Tahoma" panose="020B0604030504040204" pitchFamily="34" charset="0"/>
                <a:cs typeface="Tahoma" panose="020B0604030504040204" pitchFamily="34" charset="0"/>
              </a:rPr>
              <a:t>Pre-Course</a:t>
            </a:r>
          </a:p>
          <a:p>
            <a:pPr marL="0" indent="0" algn="ctr">
              <a:spcBef>
                <a:spcPts val="0"/>
              </a:spcBef>
              <a:spcAft>
                <a:spcPts val="0"/>
              </a:spcAft>
            </a:pPr>
            <a:r>
              <a:rPr lang="en-GB" sz="1800" i="1" kern="0" dirty="0">
                <a:latin typeface="Tahoma" panose="020B0604030504040204" pitchFamily="34" charset="0"/>
                <a:ea typeface="Tahoma" panose="020B0604030504040204" pitchFamily="34" charset="0"/>
                <a:cs typeface="Tahoma" panose="020B0604030504040204" pitchFamily="34" charset="0"/>
              </a:rPr>
              <a:t>Study</a:t>
            </a:r>
            <a:endParaRPr lang="en-GB" sz="1600" i="1" kern="0" dirty="0">
              <a:latin typeface="Tahoma" panose="020B0604030504040204" pitchFamily="34" charset="0"/>
              <a:ea typeface="Tahoma" panose="020B0604030504040204" pitchFamily="34" charset="0"/>
              <a:cs typeface="Tahoma" panose="020B0604030504040204" pitchFamily="34" charset="0"/>
            </a:endParaRPr>
          </a:p>
        </p:txBody>
      </p:sp>
      <p:sp>
        <p:nvSpPr>
          <p:cNvPr id="15" name="Oval 14">
            <a:extLst>
              <a:ext uri="{FF2B5EF4-FFF2-40B4-BE49-F238E27FC236}">
                <a16:creationId xmlns:a16="http://schemas.microsoft.com/office/drawing/2014/main" id="{BCEC513D-80FC-3060-36A4-79D67B62BC37}"/>
              </a:ext>
            </a:extLst>
          </p:cNvPr>
          <p:cNvSpPr/>
          <p:nvPr/>
        </p:nvSpPr>
        <p:spPr bwMode="auto">
          <a:xfrm>
            <a:off x="5940152" y="1087679"/>
            <a:ext cx="1800200" cy="1194012"/>
          </a:xfrm>
          <a:prstGeom prst="ellipse">
            <a:avLst/>
          </a:prstGeom>
          <a:noFill/>
          <a:ln w="9525" cap="flat" cmpd="sng" algn="ctr">
            <a:solidFill>
              <a:srgbClr val="00958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16" name="Oval 15">
            <a:extLst>
              <a:ext uri="{FF2B5EF4-FFF2-40B4-BE49-F238E27FC236}">
                <a16:creationId xmlns:a16="http://schemas.microsoft.com/office/drawing/2014/main" id="{E75F263A-09BB-A6BD-4261-64598CDE1190}"/>
              </a:ext>
            </a:extLst>
          </p:cNvPr>
          <p:cNvSpPr/>
          <p:nvPr/>
        </p:nvSpPr>
        <p:spPr bwMode="auto">
          <a:xfrm>
            <a:off x="6940806" y="2416404"/>
            <a:ext cx="1800200" cy="1053388"/>
          </a:xfrm>
          <a:prstGeom prst="ellipse">
            <a:avLst/>
          </a:prstGeom>
          <a:noFill/>
          <a:ln w="9525" cap="flat" cmpd="sng" algn="ctr">
            <a:solidFill>
              <a:srgbClr val="00958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17" name="Oval 16">
            <a:extLst>
              <a:ext uri="{FF2B5EF4-FFF2-40B4-BE49-F238E27FC236}">
                <a16:creationId xmlns:a16="http://schemas.microsoft.com/office/drawing/2014/main" id="{4622F47F-6DAA-E3C3-7967-89433BDA6C08}"/>
              </a:ext>
            </a:extLst>
          </p:cNvPr>
          <p:cNvSpPr/>
          <p:nvPr/>
        </p:nvSpPr>
        <p:spPr bwMode="auto">
          <a:xfrm>
            <a:off x="6129808" y="3796012"/>
            <a:ext cx="2232248" cy="1243704"/>
          </a:xfrm>
          <a:prstGeom prst="ellipse">
            <a:avLst/>
          </a:prstGeom>
          <a:noFill/>
          <a:ln w="9525" cap="flat" cmpd="sng" algn="ctr">
            <a:solidFill>
              <a:srgbClr val="00958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18" name="Oval 17">
            <a:extLst>
              <a:ext uri="{FF2B5EF4-FFF2-40B4-BE49-F238E27FC236}">
                <a16:creationId xmlns:a16="http://schemas.microsoft.com/office/drawing/2014/main" id="{13293E46-CEA2-D830-37AD-182FE569D520}"/>
              </a:ext>
            </a:extLst>
          </p:cNvPr>
          <p:cNvSpPr/>
          <p:nvPr/>
        </p:nvSpPr>
        <p:spPr bwMode="auto">
          <a:xfrm>
            <a:off x="3635895" y="4404399"/>
            <a:ext cx="1939467" cy="981692"/>
          </a:xfrm>
          <a:prstGeom prst="ellipse">
            <a:avLst/>
          </a:prstGeom>
          <a:no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19" name="Oval 18">
            <a:extLst>
              <a:ext uri="{FF2B5EF4-FFF2-40B4-BE49-F238E27FC236}">
                <a16:creationId xmlns:a16="http://schemas.microsoft.com/office/drawing/2014/main" id="{AE93F132-A2D8-87E3-ECE0-A3CF3B346D7C}"/>
              </a:ext>
            </a:extLst>
          </p:cNvPr>
          <p:cNvSpPr/>
          <p:nvPr/>
        </p:nvSpPr>
        <p:spPr bwMode="auto">
          <a:xfrm>
            <a:off x="2066791" y="2017157"/>
            <a:ext cx="1800200" cy="714439"/>
          </a:xfrm>
          <a:prstGeom prst="ellipse">
            <a:avLst/>
          </a:prstGeom>
          <a:noFill/>
          <a:ln w="9525" cap="flat" cmpd="sng" algn="ctr">
            <a:solidFill>
              <a:srgbClr val="00958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20" name="Oval 19">
            <a:extLst>
              <a:ext uri="{FF2B5EF4-FFF2-40B4-BE49-F238E27FC236}">
                <a16:creationId xmlns:a16="http://schemas.microsoft.com/office/drawing/2014/main" id="{1EDBC6A1-8638-5711-4EA9-A8A7AE8D98E2}"/>
              </a:ext>
            </a:extLst>
          </p:cNvPr>
          <p:cNvSpPr/>
          <p:nvPr/>
        </p:nvSpPr>
        <p:spPr bwMode="auto">
          <a:xfrm>
            <a:off x="2756888" y="3197838"/>
            <a:ext cx="1800200" cy="873553"/>
          </a:xfrm>
          <a:prstGeom prst="ellipse">
            <a:avLst/>
          </a:prstGeom>
          <a:noFill/>
          <a:ln w="9525" cap="flat" cmpd="sng" algn="ctr">
            <a:solidFill>
              <a:srgbClr val="00958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21" name="Oval 20">
            <a:extLst>
              <a:ext uri="{FF2B5EF4-FFF2-40B4-BE49-F238E27FC236}">
                <a16:creationId xmlns:a16="http://schemas.microsoft.com/office/drawing/2014/main" id="{9D4032A5-2BFA-4FF3-8C00-41A835A24B1C}"/>
              </a:ext>
            </a:extLst>
          </p:cNvPr>
          <p:cNvSpPr/>
          <p:nvPr/>
        </p:nvSpPr>
        <p:spPr bwMode="auto">
          <a:xfrm>
            <a:off x="755576" y="4013929"/>
            <a:ext cx="2120761" cy="1287280"/>
          </a:xfrm>
          <a:prstGeom prst="ellipse">
            <a:avLst/>
          </a:prstGeom>
          <a:noFill/>
          <a:ln w="9525" cap="flat" cmpd="sng" algn="ctr">
            <a:solidFill>
              <a:srgbClr val="00958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22" name="Oval 21">
            <a:extLst>
              <a:ext uri="{FF2B5EF4-FFF2-40B4-BE49-F238E27FC236}">
                <a16:creationId xmlns:a16="http://schemas.microsoft.com/office/drawing/2014/main" id="{C8BB84BA-DF1A-6805-3CAA-5D2CC178A981}"/>
              </a:ext>
            </a:extLst>
          </p:cNvPr>
          <p:cNvSpPr/>
          <p:nvPr/>
        </p:nvSpPr>
        <p:spPr bwMode="auto">
          <a:xfrm>
            <a:off x="4804179" y="2472923"/>
            <a:ext cx="1183098" cy="671475"/>
          </a:xfrm>
          <a:prstGeom prst="ellipse">
            <a:avLst/>
          </a:prstGeom>
          <a:solidFill>
            <a:srgbClr val="009582"/>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23" name="Oval 22">
            <a:extLst>
              <a:ext uri="{FF2B5EF4-FFF2-40B4-BE49-F238E27FC236}">
                <a16:creationId xmlns:a16="http://schemas.microsoft.com/office/drawing/2014/main" id="{D930D81F-D1EE-4EE8-EBDD-DB3B8A4FBAF8}"/>
              </a:ext>
            </a:extLst>
          </p:cNvPr>
          <p:cNvSpPr/>
          <p:nvPr/>
        </p:nvSpPr>
        <p:spPr bwMode="auto">
          <a:xfrm>
            <a:off x="289460" y="2672551"/>
            <a:ext cx="1800200" cy="929418"/>
          </a:xfrm>
          <a:prstGeom prst="ellipse">
            <a:avLst/>
          </a:prstGeom>
          <a:no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cxnSp>
        <p:nvCxnSpPr>
          <p:cNvPr id="25" name="Straight Connector 24">
            <a:extLst>
              <a:ext uri="{FF2B5EF4-FFF2-40B4-BE49-F238E27FC236}">
                <a16:creationId xmlns:a16="http://schemas.microsoft.com/office/drawing/2014/main" id="{BB0671ED-0DE7-EA96-E533-73E3D2FD429A}"/>
              </a:ext>
            </a:extLst>
          </p:cNvPr>
          <p:cNvCxnSpPr>
            <a:cxnSpLocks/>
            <a:stCxn id="23" idx="4"/>
            <a:endCxn id="21" idx="0"/>
          </p:cNvCxnSpPr>
          <p:nvPr/>
        </p:nvCxnSpPr>
        <p:spPr bwMode="auto">
          <a:xfrm>
            <a:off x="1189560" y="3601969"/>
            <a:ext cx="626397" cy="41196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28" name="Straight Connector 27">
            <a:extLst>
              <a:ext uri="{FF2B5EF4-FFF2-40B4-BE49-F238E27FC236}">
                <a16:creationId xmlns:a16="http://schemas.microsoft.com/office/drawing/2014/main" id="{50D2BDA3-D180-6D4F-7D73-88833DCAF02A}"/>
              </a:ext>
            </a:extLst>
          </p:cNvPr>
          <p:cNvCxnSpPr>
            <a:cxnSpLocks/>
            <a:stCxn id="19" idx="3"/>
            <a:endCxn id="23" idx="7"/>
          </p:cNvCxnSpPr>
          <p:nvPr/>
        </p:nvCxnSpPr>
        <p:spPr bwMode="auto">
          <a:xfrm flipH="1">
            <a:off x="1826027" y="2626969"/>
            <a:ext cx="504397" cy="181692"/>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32" name="Straight Connector 31">
            <a:extLst>
              <a:ext uri="{FF2B5EF4-FFF2-40B4-BE49-F238E27FC236}">
                <a16:creationId xmlns:a16="http://schemas.microsoft.com/office/drawing/2014/main" id="{1686931E-6F3E-D938-B023-162BCDA7D2C3}"/>
              </a:ext>
            </a:extLst>
          </p:cNvPr>
          <p:cNvCxnSpPr>
            <a:cxnSpLocks/>
            <a:stCxn id="21" idx="7"/>
            <a:endCxn id="20" idx="3"/>
          </p:cNvCxnSpPr>
          <p:nvPr/>
        </p:nvCxnSpPr>
        <p:spPr bwMode="auto">
          <a:xfrm flipV="1">
            <a:off x="2565759" y="3943462"/>
            <a:ext cx="454762" cy="258985"/>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35" name="Straight Connector 34">
            <a:extLst>
              <a:ext uri="{FF2B5EF4-FFF2-40B4-BE49-F238E27FC236}">
                <a16:creationId xmlns:a16="http://schemas.microsoft.com/office/drawing/2014/main" id="{0BC054DA-FFCD-0D79-1E70-FAC832937A1D}"/>
              </a:ext>
            </a:extLst>
          </p:cNvPr>
          <p:cNvCxnSpPr>
            <a:cxnSpLocks/>
            <a:stCxn id="18" idx="1"/>
            <a:endCxn id="20" idx="4"/>
          </p:cNvCxnSpPr>
          <p:nvPr/>
        </p:nvCxnSpPr>
        <p:spPr bwMode="auto">
          <a:xfrm flipH="1" flipV="1">
            <a:off x="3656988" y="4071391"/>
            <a:ext cx="262935" cy="476773"/>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38" name="Straight Connector 37">
            <a:extLst>
              <a:ext uri="{FF2B5EF4-FFF2-40B4-BE49-F238E27FC236}">
                <a16:creationId xmlns:a16="http://schemas.microsoft.com/office/drawing/2014/main" id="{DEC3E081-4856-4DE3-23DC-849D5F4921C4}"/>
              </a:ext>
            </a:extLst>
          </p:cNvPr>
          <p:cNvCxnSpPr>
            <a:cxnSpLocks/>
            <a:stCxn id="15" idx="2"/>
            <a:endCxn id="19" idx="6"/>
          </p:cNvCxnSpPr>
          <p:nvPr/>
        </p:nvCxnSpPr>
        <p:spPr bwMode="auto">
          <a:xfrm flipH="1">
            <a:off x="3866991" y="1684685"/>
            <a:ext cx="2073161" cy="689692"/>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41" name="Straight Connector 40">
            <a:extLst>
              <a:ext uri="{FF2B5EF4-FFF2-40B4-BE49-F238E27FC236}">
                <a16:creationId xmlns:a16="http://schemas.microsoft.com/office/drawing/2014/main" id="{22B23926-72FE-0401-2239-9DBE1071D49A}"/>
              </a:ext>
            </a:extLst>
          </p:cNvPr>
          <p:cNvCxnSpPr>
            <a:cxnSpLocks/>
            <a:stCxn id="16" idx="0"/>
          </p:cNvCxnSpPr>
          <p:nvPr/>
        </p:nvCxnSpPr>
        <p:spPr bwMode="auto">
          <a:xfrm flipH="1" flipV="1">
            <a:off x="7452320" y="2117024"/>
            <a:ext cx="388586" cy="29938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44" name="Straight Connector 43">
            <a:extLst>
              <a:ext uri="{FF2B5EF4-FFF2-40B4-BE49-F238E27FC236}">
                <a16:creationId xmlns:a16="http://schemas.microsoft.com/office/drawing/2014/main" id="{DA9CBB2C-01F9-BB97-11BB-B6E65106F728}"/>
              </a:ext>
            </a:extLst>
          </p:cNvPr>
          <p:cNvCxnSpPr>
            <a:cxnSpLocks/>
            <a:stCxn id="17" idx="7"/>
            <a:endCxn id="16" idx="4"/>
          </p:cNvCxnSpPr>
          <p:nvPr/>
        </p:nvCxnSpPr>
        <p:spPr bwMode="auto">
          <a:xfrm flipH="1" flipV="1">
            <a:off x="7840906" y="3469792"/>
            <a:ext cx="194245" cy="508356"/>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47" name="Straight Connector 46">
            <a:extLst>
              <a:ext uri="{FF2B5EF4-FFF2-40B4-BE49-F238E27FC236}">
                <a16:creationId xmlns:a16="http://schemas.microsoft.com/office/drawing/2014/main" id="{8CFEFC0E-2116-3FFD-A1A8-EFFBB0952CE3}"/>
              </a:ext>
            </a:extLst>
          </p:cNvPr>
          <p:cNvCxnSpPr>
            <a:cxnSpLocks/>
            <a:stCxn id="17" idx="3"/>
            <a:endCxn id="18" idx="6"/>
          </p:cNvCxnSpPr>
          <p:nvPr/>
        </p:nvCxnSpPr>
        <p:spPr bwMode="auto">
          <a:xfrm flipH="1">
            <a:off x="5575362" y="4857580"/>
            <a:ext cx="881351" cy="37665"/>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50" name="Straight Connector 49">
            <a:extLst>
              <a:ext uri="{FF2B5EF4-FFF2-40B4-BE49-F238E27FC236}">
                <a16:creationId xmlns:a16="http://schemas.microsoft.com/office/drawing/2014/main" id="{AB1760B9-C93A-8464-F45C-27D1EA8565D1}"/>
              </a:ext>
            </a:extLst>
          </p:cNvPr>
          <p:cNvCxnSpPr>
            <a:cxnSpLocks/>
          </p:cNvCxnSpPr>
          <p:nvPr/>
        </p:nvCxnSpPr>
        <p:spPr bwMode="auto">
          <a:xfrm flipH="1">
            <a:off x="2150631" y="2710797"/>
            <a:ext cx="504926" cy="1330873"/>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53" name="Straight Connector 52">
            <a:extLst>
              <a:ext uri="{FF2B5EF4-FFF2-40B4-BE49-F238E27FC236}">
                <a16:creationId xmlns:a16="http://schemas.microsoft.com/office/drawing/2014/main" id="{D0EDC699-3C2A-7C50-37AB-36097F31E75B}"/>
              </a:ext>
            </a:extLst>
          </p:cNvPr>
          <p:cNvCxnSpPr>
            <a:cxnSpLocks/>
            <a:stCxn id="22" idx="3"/>
            <a:endCxn id="20" idx="7"/>
          </p:cNvCxnSpPr>
          <p:nvPr/>
        </p:nvCxnSpPr>
        <p:spPr bwMode="auto">
          <a:xfrm flipH="1">
            <a:off x="4293455" y="3046063"/>
            <a:ext cx="683985" cy="279704"/>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56" name="Straight Connector 55">
            <a:extLst>
              <a:ext uri="{FF2B5EF4-FFF2-40B4-BE49-F238E27FC236}">
                <a16:creationId xmlns:a16="http://schemas.microsoft.com/office/drawing/2014/main" id="{F6B693F0-EF8A-23CA-6F10-4C2CD805FA74}"/>
              </a:ext>
            </a:extLst>
          </p:cNvPr>
          <p:cNvCxnSpPr>
            <a:cxnSpLocks/>
            <a:stCxn id="15" idx="3"/>
            <a:endCxn id="22" idx="7"/>
          </p:cNvCxnSpPr>
          <p:nvPr/>
        </p:nvCxnSpPr>
        <p:spPr bwMode="auto">
          <a:xfrm flipH="1">
            <a:off x="5814016" y="2106832"/>
            <a:ext cx="389769" cy="464426"/>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59" name="Straight Connector 58">
            <a:extLst>
              <a:ext uri="{FF2B5EF4-FFF2-40B4-BE49-F238E27FC236}">
                <a16:creationId xmlns:a16="http://schemas.microsoft.com/office/drawing/2014/main" id="{B06D87BA-FFE0-0376-3564-83E406E36DF1}"/>
              </a:ext>
            </a:extLst>
          </p:cNvPr>
          <p:cNvCxnSpPr>
            <a:cxnSpLocks/>
            <a:stCxn id="16" idx="2"/>
            <a:endCxn id="22" idx="6"/>
          </p:cNvCxnSpPr>
          <p:nvPr/>
        </p:nvCxnSpPr>
        <p:spPr bwMode="auto">
          <a:xfrm flipH="1" flipV="1">
            <a:off x="5987277" y="2808661"/>
            <a:ext cx="953529" cy="134437"/>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62" name="Straight Connector 61">
            <a:extLst>
              <a:ext uri="{FF2B5EF4-FFF2-40B4-BE49-F238E27FC236}">
                <a16:creationId xmlns:a16="http://schemas.microsoft.com/office/drawing/2014/main" id="{D8ED9FC1-FA38-869A-2019-662AE76B5666}"/>
              </a:ext>
            </a:extLst>
          </p:cNvPr>
          <p:cNvCxnSpPr>
            <a:cxnSpLocks/>
            <a:stCxn id="18" idx="7"/>
            <a:endCxn id="16" idx="3"/>
          </p:cNvCxnSpPr>
          <p:nvPr/>
        </p:nvCxnSpPr>
        <p:spPr bwMode="auto">
          <a:xfrm flipV="1">
            <a:off x="5291334" y="3315527"/>
            <a:ext cx="1913105" cy="1232637"/>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65" name="Straight Connector 64">
            <a:extLst>
              <a:ext uri="{FF2B5EF4-FFF2-40B4-BE49-F238E27FC236}">
                <a16:creationId xmlns:a16="http://schemas.microsoft.com/office/drawing/2014/main" id="{888CD7E0-EB91-4764-51CB-4182F507A802}"/>
              </a:ext>
            </a:extLst>
          </p:cNvPr>
          <p:cNvCxnSpPr>
            <a:cxnSpLocks/>
            <a:stCxn id="18" idx="0"/>
            <a:endCxn id="22" idx="4"/>
          </p:cNvCxnSpPr>
          <p:nvPr/>
        </p:nvCxnSpPr>
        <p:spPr bwMode="auto">
          <a:xfrm flipV="1">
            <a:off x="4605629" y="3144398"/>
            <a:ext cx="790099" cy="1260001"/>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68" name="Straight Connector 67">
            <a:extLst>
              <a:ext uri="{FF2B5EF4-FFF2-40B4-BE49-F238E27FC236}">
                <a16:creationId xmlns:a16="http://schemas.microsoft.com/office/drawing/2014/main" id="{FBA4871C-B8E0-2A8B-ADF2-B1BB9429DFA3}"/>
              </a:ext>
            </a:extLst>
          </p:cNvPr>
          <p:cNvCxnSpPr>
            <a:cxnSpLocks/>
            <a:stCxn id="19" idx="5"/>
          </p:cNvCxnSpPr>
          <p:nvPr/>
        </p:nvCxnSpPr>
        <p:spPr bwMode="auto">
          <a:xfrm>
            <a:off x="3603358" y="2626969"/>
            <a:ext cx="1184666" cy="125005"/>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cxnSp>
        <p:nvCxnSpPr>
          <p:cNvPr id="71" name="Straight Connector 70">
            <a:extLst>
              <a:ext uri="{FF2B5EF4-FFF2-40B4-BE49-F238E27FC236}">
                <a16:creationId xmlns:a16="http://schemas.microsoft.com/office/drawing/2014/main" id="{C622133B-F852-8E5B-0364-FA3C9FF7BBDE}"/>
              </a:ext>
            </a:extLst>
          </p:cNvPr>
          <p:cNvCxnSpPr>
            <a:cxnSpLocks/>
            <a:stCxn id="19" idx="4"/>
            <a:endCxn id="20" idx="0"/>
          </p:cNvCxnSpPr>
          <p:nvPr/>
        </p:nvCxnSpPr>
        <p:spPr bwMode="auto">
          <a:xfrm>
            <a:off x="2966891" y="2731596"/>
            <a:ext cx="690097" cy="466242"/>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cxnSp>
      <p:sp>
        <p:nvSpPr>
          <p:cNvPr id="6" name="Content Placeholder 2">
            <a:extLst>
              <a:ext uri="{FF2B5EF4-FFF2-40B4-BE49-F238E27FC236}">
                <a16:creationId xmlns:a16="http://schemas.microsoft.com/office/drawing/2014/main" id="{035C70E2-7E9B-A94A-B188-84AFB223FF0C}"/>
              </a:ext>
            </a:extLst>
          </p:cNvPr>
          <p:cNvSpPr txBox="1">
            <a:spLocks/>
          </p:cNvSpPr>
          <p:nvPr/>
        </p:nvSpPr>
        <p:spPr bwMode="auto">
          <a:xfrm>
            <a:off x="4271359" y="2636912"/>
            <a:ext cx="2275360" cy="482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20000"/>
          </a:bodyPr>
          <a:lstStyle>
            <a:lvl1pPr marL="342900" indent="-342900" algn="l" rtl="0" eaLnBrk="1" fontAlgn="base" hangingPunct="1">
              <a:spcBef>
                <a:spcPct val="20000"/>
              </a:spcBef>
              <a:spcAft>
                <a:spcPct val="0"/>
              </a:spcAft>
              <a:defRPr sz="2800">
                <a:solidFill>
                  <a:schemeClr val="tx1"/>
                </a:solidFill>
                <a:latin typeface="+mn-lt"/>
                <a:ea typeface="+mn-ea"/>
                <a:cs typeface="+mn-cs"/>
              </a:defRPr>
            </a:lvl1pPr>
            <a:lvl2pPr marL="742950" indent="-285750" algn="l" rtl="0" eaLnBrk="1" fontAlgn="base" hangingPunct="1">
              <a:spcBef>
                <a:spcPct val="20000"/>
              </a:spcBef>
              <a:spcAft>
                <a:spcPct val="0"/>
              </a:spcAft>
              <a:buFont typeface="Times" panose="02020603050405020304" pitchFamily="18" charset="0"/>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Font typeface="Wingdings" panose="05000000000000000000" pitchFamily="2" charset="2"/>
              <a:buChar char="§"/>
              <a:defRPr sz="2000" i="1">
                <a:solidFill>
                  <a:schemeClr val="tx1"/>
                </a:solidFill>
                <a:latin typeface="+mn-lt"/>
                <a:ea typeface="+mn-ea"/>
              </a:defRPr>
            </a:lvl4pPr>
            <a:lvl5pPr marL="2057400" indent="-228600" algn="l" rtl="0" eaLnBrk="1" fontAlgn="base" hangingPunct="1">
              <a:spcBef>
                <a:spcPct val="20000"/>
              </a:spcBef>
              <a:spcAft>
                <a:spcPct val="0"/>
              </a:spcAft>
              <a:buChar char="»"/>
              <a:defRPr>
                <a:solidFill>
                  <a:schemeClr val="tx1"/>
                </a:solidFill>
                <a:latin typeface="+mn-lt"/>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a:lstStyle>
          <a:p>
            <a:pPr marL="0" indent="0" algn="ctr">
              <a:spcAft>
                <a:spcPts val="750"/>
              </a:spcAft>
            </a:pPr>
            <a:r>
              <a:rPr lang="en-GB" sz="3200" b="1" kern="0" dirty="0">
                <a:solidFill>
                  <a:schemeClr val="bg1"/>
                </a:solidFill>
                <a:latin typeface="Tahoma" panose="020B0604030504040204" pitchFamily="34" charset="0"/>
                <a:ea typeface="Tahoma" panose="020B0604030504040204" pitchFamily="34" charset="0"/>
                <a:cs typeface="Tahoma" panose="020B0604030504040204" pitchFamily="34" charset="0"/>
              </a:rPr>
              <a:t>Fair</a:t>
            </a:r>
            <a:endParaRPr lang="en-GB" kern="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8504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44"/>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8"/>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4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28"/>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6"/>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9"/>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65"/>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53"/>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10" grpId="0"/>
      <p:bldP spid="11" grpId="0"/>
      <p:bldP spid="12"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5A287-4984-6DA9-7A1F-7E696A83D7A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ADF0A3-5E3D-A11F-9A14-D5DBEB48AE67}"/>
              </a:ext>
            </a:extLst>
          </p:cNvPr>
          <p:cNvSpPr/>
          <p:nvPr/>
        </p:nvSpPr>
        <p:spPr bwMode="auto">
          <a:xfrm>
            <a:off x="0" y="-27384"/>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3" name="Content Placeholder 2">
            <a:extLst>
              <a:ext uri="{FF2B5EF4-FFF2-40B4-BE49-F238E27FC236}">
                <a16:creationId xmlns:a16="http://schemas.microsoft.com/office/drawing/2014/main" id="{7227A1BA-799E-CD9A-D516-0A07E1F95378}"/>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Future plans</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D42D1A61-E4DB-F415-61BC-32126496E703}"/>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What comes next?</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graphicFrame>
        <p:nvGraphicFramePr>
          <p:cNvPr id="4" name="Diagram 3">
            <a:extLst>
              <a:ext uri="{FF2B5EF4-FFF2-40B4-BE49-F238E27FC236}">
                <a16:creationId xmlns:a16="http://schemas.microsoft.com/office/drawing/2014/main" id="{338E282C-8F63-0DC2-DC90-C5CD878C3073}"/>
              </a:ext>
            </a:extLst>
          </p:cNvPr>
          <p:cNvGraphicFramePr/>
          <p:nvPr>
            <p:extLst>
              <p:ext uri="{D42A27DB-BD31-4B8C-83A1-F6EECF244321}">
                <p14:modId xmlns:p14="http://schemas.microsoft.com/office/powerpoint/2010/main" val="3588036677"/>
              </p:ext>
            </p:extLst>
          </p:nvPr>
        </p:nvGraphicFramePr>
        <p:xfrm>
          <a:off x="1523999" y="857249"/>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3886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39EE0-0ED1-5E1A-8E4D-EB49FC9E8BB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2AE7A9E-3EE9-35C9-A326-909519567E36}"/>
              </a:ext>
            </a:extLst>
          </p:cNvPr>
          <p:cNvSpPr/>
          <p:nvPr/>
        </p:nvSpPr>
        <p:spPr bwMode="auto">
          <a:xfrm>
            <a:off x="0" y="-27384"/>
            <a:ext cx="9144000" cy="5472608"/>
          </a:xfrm>
          <a:prstGeom prst="rect">
            <a:avLst/>
          </a:prstGeom>
          <a:solidFill>
            <a:schemeClr val="bg1"/>
          </a:solidFill>
          <a:ln w="9525" cap="flat" cmpd="sng" algn="ctr">
            <a:solidFill>
              <a:schemeClr val="bg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cs typeface="ＭＳ Ｐゴシック" charset="0"/>
            </a:endParaRPr>
          </a:p>
        </p:txBody>
      </p:sp>
      <p:sp>
        <p:nvSpPr>
          <p:cNvPr id="3" name="Content Placeholder 2">
            <a:extLst>
              <a:ext uri="{FF2B5EF4-FFF2-40B4-BE49-F238E27FC236}">
                <a16:creationId xmlns:a16="http://schemas.microsoft.com/office/drawing/2014/main" id="{D97D3CF4-8AC9-3FB0-3A6C-6DF188EB1AAD}"/>
              </a:ext>
            </a:extLst>
          </p:cNvPr>
          <p:cNvSpPr>
            <a:spLocks noGrp="1"/>
          </p:cNvSpPr>
          <p:nvPr>
            <p:ph idx="1"/>
          </p:nvPr>
        </p:nvSpPr>
        <p:spPr>
          <a:xfrm>
            <a:off x="200024" y="980729"/>
            <a:ext cx="8743951" cy="5020022"/>
          </a:xfrm>
        </p:spPr>
        <p:txBody>
          <a:bodyPr>
            <a:normAutofit/>
          </a:bodyPr>
          <a:lstStyle/>
          <a:p>
            <a:pPr marL="0" indent="0">
              <a:spcAft>
                <a:spcPts val="750"/>
              </a:spcAft>
            </a:pPr>
            <a:r>
              <a:rPr lang="en-GB" sz="1800" b="1" dirty="0">
                <a:latin typeface="Tahoma" panose="020B0604030504040204" pitchFamily="34" charset="0"/>
                <a:ea typeface="Tahoma" panose="020B0604030504040204" pitchFamily="34" charset="0"/>
                <a:cs typeface="Tahoma" panose="020B0604030504040204" pitchFamily="34" charset="0"/>
              </a:rPr>
              <a:t>ET user group and working group</a:t>
            </a:r>
          </a:p>
          <a:p>
            <a:pPr marL="0" indent="0" algn="ctr">
              <a:spcAft>
                <a:spcPts val="750"/>
              </a:spcAft>
            </a:pPr>
            <a:endParaRPr lang="en-GB" sz="1200" dirty="0">
              <a:latin typeface="Tahoma" panose="020B0604030504040204" pitchFamily="34" charset="0"/>
              <a:ea typeface="Tahoma" panose="020B0604030504040204" pitchFamily="34" charset="0"/>
              <a:cs typeface="Tahoma" panose="020B0604030504040204" pitchFamily="34" charset="0"/>
            </a:endParaRPr>
          </a:p>
          <a:p>
            <a:pPr marL="285750" indent="-285750">
              <a:spcAft>
                <a:spcPts val="750"/>
              </a:spcAft>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Framework is being established</a:t>
            </a:r>
          </a:p>
          <a:p>
            <a:pPr marL="285750" indent="-285750">
              <a:spcAft>
                <a:spcPts val="750"/>
              </a:spcAft>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Weldment requirements captured in draft documents</a:t>
            </a:r>
          </a:p>
          <a:p>
            <a:pPr marL="285750" indent="-285750">
              <a:spcAft>
                <a:spcPts val="750"/>
              </a:spcAft>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Inclusion of wrought products and corrosion mapping?</a:t>
            </a:r>
          </a:p>
          <a:p>
            <a:pPr marL="285750" indent="-285750">
              <a:spcAft>
                <a:spcPts val="750"/>
              </a:spcAft>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One AQB making preparations</a:t>
            </a:r>
          </a:p>
          <a:p>
            <a:pPr marL="285750" indent="-285750">
              <a:spcAft>
                <a:spcPts val="750"/>
              </a:spcAft>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Additional work needed on supporting documents</a:t>
            </a:r>
          </a:p>
          <a:p>
            <a:pPr marL="285750" indent="-285750">
              <a:spcAft>
                <a:spcPts val="750"/>
              </a:spcAft>
              <a:buFont typeface="Arial" panose="020B0604020202020204" pitchFamily="34" charset="0"/>
              <a:buChar char="•"/>
            </a:pPr>
            <a:r>
              <a:rPr lang="en-GB" sz="1600" dirty="0">
                <a:latin typeface="Tahoma" panose="020B0604030504040204" pitchFamily="34" charset="0"/>
                <a:ea typeface="Tahoma" panose="020B0604030504040204" pitchFamily="34" charset="0"/>
                <a:cs typeface="Tahoma" panose="020B0604030504040204" pitchFamily="34" charset="0"/>
              </a:rPr>
              <a:t>PCN Aero requirements?</a:t>
            </a:r>
          </a:p>
          <a:p>
            <a:pPr marL="0" indent="0">
              <a:spcAft>
                <a:spcPts val="750"/>
              </a:spcAft>
            </a:pPr>
            <a:endParaRPr lang="en-GB" sz="16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82D49BA0-C3C5-955B-2FBC-6A989EB2E7C0}"/>
              </a:ext>
            </a:extLst>
          </p:cNvPr>
          <p:cNvSpPr txBox="1">
            <a:spLocks/>
          </p:cNvSpPr>
          <p:nvPr/>
        </p:nvSpPr>
        <p:spPr>
          <a:xfrm>
            <a:off x="200024" y="452673"/>
            <a:ext cx="11607800" cy="635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rgbClr val="009582"/>
                </a:solidFill>
                <a:effectLst/>
                <a:uLnTx/>
                <a:uFillTx/>
                <a:latin typeface="Tahoma" panose="020B0604030504040204" pitchFamily="34" charset="0"/>
                <a:ea typeface="Calibri" panose="020F0502020204030204" pitchFamily="34" charset="0"/>
                <a:cs typeface="+mj-cs"/>
              </a:rPr>
              <a:t>ECA developments</a:t>
            </a:r>
            <a:endParaRPr kumimoji="0" lang="en-GB" sz="2400" b="0" i="0" u="none" strike="noStrike" kern="1200" cap="none" spc="0" normalizeH="0" baseline="0" noProof="0" dirty="0">
              <a:ln>
                <a:noFill/>
              </a:ln>
              <a:solidFill>
                <a:sysClr val="windowText" lastClr="000000"/>
              </a:solidFill>
              <a:effectLst/>
              <a:uLnTx/>
              <a:uFillTx/>
              <a:latin typeface="Aptos Display" panose="02110004020202020204"/>
              <a:ea typeface="+mj-ea"/>
              <a:cs typeface="+mj-cs"/>
            </a:endParaRPr>
          </a:p>
        </p:txBody>
      </p:sp>
    </p:spTree>
    <p:extLst>
      <p:ext uri="{BB962C8B-B14F-4D97-AF65-F5344CB8AC3E}">
        <p14:creationId xmlns:p14="http://schemas.microsoft.com/office/powerpoint/2010/main" val="2718051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76099-5487-08B6-CC73-227E2947307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13F77BA-B369-6739-101A-D3ECE2917563}"/>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0" y="1"/>
            <a:ext cx="9144000" cy="5445224"/>
          </a:xfrm>
          <a:prstGeom prst="rect">
            <a:avLst/>
          </a:prstGeom>
        </p:spPr>
      </p:pic>
      <p:sp>
        <p:nvSpPr>
          <p:cNvPr id="2" name="Title 1">
            <a:extLst>
              <a:ext uri="{FF2B5EF4-FFF2-40B4-BE49-F238E27FC236}">
                <a16:creationId xmlns:a16="http://schemas.microsoft.com/office/drawing/2014/main" id="{D00391D6-649B-2146-CDE6-3E3A84754809}"/>
              </a:ext>
            </a:extLst>
          </p:cNvPr>
          <p:cNvSpPr txBox="1">
            <a:spLocks/>
          </p:cNvSpPr>
          <p:nvPr/>
        </p:nvSpPr>
        <p:spPr>
          <a:xfrm>
            <a:off x="200024" y="-1107504"/>
            <a:ext cx="8943976" cy="42484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kumimoji="0" lang="en-GB" sz="2400" b="1" i="0" u="none" strike="noStrike" kern="0" cap="none" spc="0" normalizeH="0" baseline="0" noProof="0" dirty="0">
                <a:ln>
                  <a:noFill/>
                </a:ln>
                <a:solidFill>
                  <a:schemeClr val="tx1">
                    <a:lumMod val="65000"/>
                    <a:lumOff val="35000"/>
                  </a:schemeClr>
                </a:solidFill>
                <a:effectLst/>
                <a:uLnTx/>
                <a:uFillTx/>
                <a:latin typeface="Tahoma" panose="020B0604030504040204" pitchFamily="34" charset="0"/>
                <a:ea typeface="Calibri" panose="020F0502020204030204" pitchFamily="34" charset="0"/>
                <a:cs typeface="+mj-cs"/>
              </a:rPr>
              <a:t>ET Syllabus &amp; Learning Outcomes</a:t>
            </a:r>
          </a:p>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lang="en-GB" sz="2400" kern="0" dirty="0">
                <a:solidFill>
                  <a:schemeClr val="tx1">
                    <a:lumMod val="65000"/>
                    <a:lumOff val="35000"/>
                  </a:schemeClr>
                </a:solidFill>
                <a:latin typeface="Tahoma" panose="020B0604030504040204" pitchFamily="34" charset="0"/>
                <a:ea typeface="Calibri" panose="020F0502020204030204" pitchFamily="34" charset="0"/>
              </a:rPr>
              <a:t>Howard Garlick – Technical &amp; Certification Engineer</a:t>
            </a:r>
          </a:p>
          <a:p>
            <a:pPr marL="342900" marR="0" lvl="0" indent="-342900" algn="l" defTabSz="914400" rtl="0" eaLnBrk="1" fontAlgn="auto" latinLnBrk="0" hangingPunct="1">
              <a:lnSpc>
                <a:spcPct val="90000"/>
              </a:lnSpc>
              <a:spcBef>
                <a:spcPts val="1000"/>
              </a:spcBef>
              <a:spcAft>
                <a:spcPts val="0"/>
              </a:spcAft>
              <a:buClrTx/>
              <a:buSzTx/>
              <a:buFontTx/>
              <a:buNone/>
              <a:tabLst>
                <a:tab pos="952500" algn="l"/>
              </a:tabLst>
              <a:defRPr/>
            </a:pPr>
            <a:r>
              <a:rPr lang="en-GB" sz="2400" dirty="0">
                <a:solidFill>
                  <a:schemeClr val="tx1">
                    <a:lumMod val="65000"/>
                    <a:lumOff val="35000"/>
                  </a:schemeClr>
                </a:solidFill>
                <a:latin typeface="Aptos Display" panose="02110004020202020204"/>
              </a:rPr>
              <a:t>h</a:t>
            </a:r>
            <a:r>
              <a:rPr kumimoji="0" lang="en-GB" sz="2400" b="0" i="0" u="none" strike="noStrike" kern="1200" cap="none" spc="0" normalizeH="0" baseline="0" noProof="0" dirty="0">
                <a:ln>
                  <a:noFill/>
                </a:ln>
                <a:solidFill>
                  <a:schemeClr val="tx1">
                    <a:lumMod val="65000"/>
                    <a:lumOff val="35000"/>
                  </a:schemeClr>
                </a:solidFill>
                <a:effectLst/>
                <a:uLnTx/>
                <a:uFillTx/>
                <a:latin typeface="Aptos Display" panose="02110004020202020204"/>
                <a:ea typeface="+mj-ea"/>
                <a:cs typeface="+mj-cs"/>
              </a:rPr>
              <a:t>oward.garlick@bindt.org     		</a:t>
            </a:r>
            <a:r>
              <a:rPr lang="en-GB" sz="2400" dirty="0">
                <a:solidFill>
                  <a:schemeClr val="tx1">
                    <a:lumMod val="65000"/>
                    <a:lumOff val="35000"/>
                  </a:schemeClr>
                </a:solidFill>
                <a:latin typeface="Aptos Display" panose="02110004020202020204"/>
              </a:rPr>
              <a:t>+44 (0) 74 8444 8564</a:t>
            </a:r>
            <a:endParaRPr kumimoji="0" lang="en-GB" sz="2400" b="0" i="0" u="none" strike="noStrike" kern="1200" cap="none" spc="0" normalizeH="0" baseline="0" noProof="0" dirty="0">
              <a:ln>
                <a:noFill/>
              </a:ln>
              <a:solidFill>
                <a:schemeClr val="tx1">
                  <a:lumMod val="65000"/>
                  <a:lumOff val="35000"/>
                </a:schemeClr>
              </a:solidFill>
              <a:effectLst/>
              <a:uLnTx/>
              <a:uFillTx/>
              <a:latin typeface="Aptos Display" panose="02110004020202020204"/>
              <a:ea typeface="+mj-ea"/>
              <a:cs typeface="+mj-cs"/>
            </a:endParaRPr>
          </a:p>
        </p:txBody>
      </p:sp>
    </p:spTree>
    <p:extLst>
      <p:ext uri="{BB962C8B-B14F-4D97-AF65-F5344CB8AC3E}">
        <p14:creationId xmlns:p14="http://schemas.microsoft.com/office/powerpoint/2010/main" val="1677295110"/>
      </p:ext>
    </p:extLst>
  </p:cSld>
  <p:clrMapOvr>
    <a:masterClrMapping/>
  </p:clrMapOvr>
</p:sld>
</file>

<file path=ppt/theme/theme1.xml><?xml version="1.0" encoding="utf-8"?>
<a:theme xmlns:a="http://schemas.openxmlformats.org/drawingml/2006/main" name="BINDT">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cs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cs typeface="ＭＳ Ｐゴシック"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BINDT-Strapline [Compatibility Mode]" id="{F906B94E-5146-4CFA-9752-565935F54BE5}" vid="{2C21B7A9-8661-4C90-970B-BFCE129C61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BINDT-Strapline</Template>
  <TotalTime>0</TotalTime>
  <Words>1072</Words>
  <Application>Microsoft Office PowerPoint</Application>
  <PresentationFormat>On-screen Show (4:3)</PresentationFormat>
  <Paragraphs>138</Paragraphs>
  <Slides>10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Aptos Display</vt:lpstr>
      <vt:lpstr>Arial</vt:lpstr>
      <vt:lpstr>Arial Black</vt:lpstr>
      <vt:lpstr>Calibri</vt:lpstr>
      <vt:lpstr>Myriad Pro</vt:lpstr>
      <vt:lpstr>Tahoma</vt:lpstr>
      <vt:lpstr>Times</vt:lpstr>
      <vt:lpstr>Wingdings</vt:lpstr>
      <vt:lpstr>BINDT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BINDT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Patrick.Boulton</dc:creator>
  <cp:lastModifiedBy>Howard Garlick</cp:lastModifiedBy>
  <cp:revision>91</cp:revision>
  <dcterms:created xsi:type="dcterms:W3CDTF">2017-02-08T12:16:53Z</dcterms:created>
  <dcterms:modified xsi:type="dcterms:W3CDTF">2026-05-06T10:35:59Z</dcterms:modified>
</cp:coreProperties>
</file>